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29055459e5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c4af2c0814f0b"/>
  </p:sldMasterIdLst>
  <p:sldIdLst>
    <p:sldId xmlns:r="http://schemas.openxmlformats.org/officeDocument/2006/relationships" id="256" r:id="R9541bd4e284344bb"/>
    <p:sldId xmlns:r="http://schemas.openxmlformats.org/officeDocument/2006/relationships" id="257" r:id="R2d96dbcfd9ba41a6"/>
    <p:sldId xmlns:r="http://schemas.openxmlformats.org/officeDocument/2006/relationships" id="258" r:id="R9944bfcd0d0d41df"/>
    <p:sldId xmlns:r="http://schemas.openxmlformats.org/officeDocument/2006/relationships" id="259" r:id="Rcb8debd008b74bbd"/>
    <p:sldId xmlns:r="http://schemas.openxmlformats.org/officeDocument/2006/relationships" id="260" r:id="Re489aaebe32e4ab5"/>
    <p:sldId xmlns:r="http://schemas.openxmlformats.org/officeDocument/2006/relationships" id="261" r:id="R0602b600ff344d5b"/>
    <p:sldId xmlns:r="http://schemas.openxmlformats.org/officeDocument/2006/relationships" id="262" r:id="R4e66c6ecce834e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c4af2c0814f0b" /><Relationship Type="http://schemas.openxmlformats.org/officeDocument/2006/relationships/slide" Target="/ppt/slides/slide1.xml" Id="R9541bd4e284344bb" /><Relationship Type="http://schemas.openxmlformats.org/officeDocument/2006/relationships/slide" Target="/ppt/slides/slide2.xml" Id="R2d96dbcfd9ba41a6" /><Relationship Type="http://schemas.openxmlformats.org/officeDocument/2006/relationships/slide" Target="/ppt/slides/slide3.xml" Id="R9944bfcd0d0d41df" /><Relationship Type="http://schemas.openxmlformats.org/officeDocument/2006/relationships/slide" Target="/ppt/slides/slide4.xml" Id="Rcb8debd008b74bbd" /><Relationship Type="http://schemas.openxmlformats.org/officeDocument/2006/relationships/slide" Target="/ppt/slides/slide5.xml" Id="Re489aaebe32e4ab5" /><Relationship Type="http://schemas.openxmlformats.org/officeDocument/2006/relationships/slide" Target="/ppt/slides/slide6.xml" Id="R0602b600ff344d5b" /><Relationship Type="http://schemas.openxmlformats.org/officeDocument/2006/relationships/slide" Target="/ppt/slides/slide7.xml" Id="R4e66c6ecce834e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76a039198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a81bbaba4e1a" /><Relationship Type="http://schemas.openxmlformats.org/officeDocument/2006/relationships/theme" Target="/ppt/slideMasters/theme/theme1.xml" Id="Rbb386c8323fd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7a81bbaba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1f7abd3ef4f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f3e869a22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f3d82b2184a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01c52e994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a66275ef4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16e21504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506bff95a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ROMARIO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ROMARIO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4 169 940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−1 220 998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−668 972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82 281 728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127 942 135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ANNCARLO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BAGHEERA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LAILATON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ANNCARLO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BAGHEERA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LAILATON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Vegamot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04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938 512 922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ROMARIO INVEST AS</a:t>
            </a:r>
          </a:p>
        </p:txBody>
      </p:sp>
    </p:spTree>
  </p:cSld>
  <p:clrMapOvr>
    <a:masterClrMapping xmlns:a="http://schemas.openxmlformats.org/drawingml/2006/main"/>
  </p:clrMapOvr>
</p:sld>
</file>