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972b5c803341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761229c71748ad"/>
  </p:sldMasterIdLst>
  <p:sldIdLst>
    <p:sldId xmlns:r="http://schemas.openxmlformats.org/officeDocument/2006/relationships" id="256" r:id="R1e04465faa72401f"/>
    <p:sldId xmlns:r="http://schemas.openxmlformats.org/officeDocument/2006/relationships" id="257" r:id="R09c10aa8e56047ed"/>
    <p:sldId xmlns:r="http://schemas.openxmlformats.org/officeDocument/2006/relationships" id="258" r:id="R82800276e0ca4962"/>
    <p:sldId xmlns:r="http://schemas.openxmlformats.org/officeDocument/2006/relationships" id="259" r:id="R5311ca1592be42c6"/>
    <p:sldId xmlns:r="http://schemas.openxmlformats.org/officeDocument/2006/relationships" id="260" r:id="Rc75f95042f7b4dc2"/>
    <p:sldId xmlns:r="http://schemas.openxmlformats.org/officeDocument/2006/relationships" id="261" r:id="R65ccea43ac964a62"/>
    <p:sldId xmlns:r="http://schemas.openxmlformats.org/officeDocument/2006/relationships" id="262" r:id="R3509ab12663d45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61229c71748ad" /><Relationship Type="http://schemas.openxmlformats.org/officeDocument/2006/relationships/slide" Target="/ppt/slides/slide1.xml" Id="R1e04465faa72401f" /><Relationship Type="http://schemas.openxmlformats.org/officeDocument/2006/relationships/slide" Target="/ppt/slides/slide2.xml" Id="R09c10aa8e56047ed" /><Relationship Type="http://schemas.openxmlformats.org/officeDocument/2006/relationships/slide" Target="/ppt/slides/slide3.xml" Id="R82800276e0ca4962" /><Relationship Type="http://schemas.openxmlformats.org/officeDocument/2006/relationships/slide" Target="/ppt/slides/slide4.xml" Id="R5311ca1592be42c6" /><Relationship Type="http://schemas.openxmlformats.org/officeDocument/2006/relationships/slide" Target="/ppt/slides/slide5.xml" Id="Rc75f95042f7b4dc2" /><Relationship Type="http://schemas.openxmlformats.org/officeDocument/2006/relationships/slide" Target="/ppt/slides/slide6.xml" Id="R65ccea43ac964a62" /><Relationship Type="http://schemas.openxmlformats.org/officeDocument/2006/relationships/slide" Target="/ppt/slides/slide7.xml" Id="R3509ab12663d45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1dea1c2c847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867739a9448dc" /><Relationship Type="http://schemas.openxmlformats.org/officeDocument/2006/relationships/theme" Target="/ppt/slideMasters/theme/theme1.xml" Id="Rc0c95de2ba5a47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f867739a9448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c6bcfb14e41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39d8414614a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b103f2f364b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99492ff634f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bf11fdca44c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a7ac535124c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15d3248814c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BERGSLEP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BERGSLEP INVEST AS ble etablert [år] og holder til i Sylte.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12 749 797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12 888 484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ARVE BERGET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6144 Sylte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937 712 421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