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70e3d730c748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5e98752db54087"/>
  </p:sldMasterIdLst>
  <p:sldIdLst>
    <p:sldId xmlns:r="http://schemas.openxmlformats.org/officeDocument/2006/relationships" id="256" r:id="Rb8b567d7006d4306"/>
    <p:sldId xmlns:r="http://schemas.openxmlformats.org/officeDocument/2006/relationships" id="257" r:id="R92b1d717ac054650"/>
    <p:sldId xmlns:r="http://schemas.openxmlformats.org/officeDocument/2006/relationships" id="258" r:id="R42ddd543d3c54a02"/>
    <p:sldId xmlns:r="http://schemas.openxmlformats.org/officeDocument/2006/relationships" id="259" r:id="R16c2d646c200425a"/>
    <p:sldId xmlns:r="http://schemas.openxmlformats.org/officeDocument/2006/relationships" id="260" r:id="R80d8a0bdbe9d4855"/>
    <p:sldId xmlns:r="http://schemas.openxmlformats.org/officeDocument/2006/relationships" id="261" r:id="R95997bc8ca0643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e98752db54087" /><Relationship Type="http://schemas.openxmlformats.org/officeDocument/2006/relationships/slide" Target="/ppt/slides/slide1.xml" Id="Rb8b567d7006d4306" /><Relationship Type="http://schemas.openxmlformats.org/officeDocument/2006/relationships/slide" Target="/ppt/slides/slide2.xml" Id="R92b1d717ac054650" /><Relationship Type="http://schemas.openxmlformats.org/officeDocument/2006/relationships/slide" Target="/ppt/slides/slide3.xml" Id="R42ddd543d3c54a02" /><Relationship Type="http://schemas.openxmlformats.org/officeDocument/2006/relationships/slide" Target="/ppt/slides/slide4.xml" Id="R16c2d646c200425a" /><Relationship Type="http://schemas.openxmlformats.org/officeDocument/2006/relationships/slide" Target="/ppt/slides/slide5.xml" Id="R80d8a0bdbe9d4855" /><Relationship Type="http://schemas.openxmlformats.org/officeDocument/2006/relationships/slide" Target="/ppt/slides/slide6.xml" Id="R95997bc8ca0643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13adcade94d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962f1fab54b4c" /><Relationship Type="http://schemas.openxmlformats.org/officeDocument/2006/relationships/theme" Target="/ppt/slideMasters/theme/theme1.xml" Id="R090d8cc5389d43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9962f1fab5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b0cddf2dc40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ddf67a86c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ce8c99cbd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a5589f3d644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07f0a49014c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440174b88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