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04dcb72eb664f5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dea7f78d5ce480a"/>
  </p:sldMasterIdLst>
  <p:sldIdLst>
    <p:sldId xmlns:r="http://schemas.openxmlformats.org/officeDocument/2006/relationships" id="256" r:id="Rb5aef497951d488f"/>
    <p:sldId xmlns:r="http://schemas.openxmlformats.org/officeDocument/2006/relationships" id="257" r:id="R85acc54570b146f9"/>
    <p:sldId xmlns:r="http://schemas.openxmlformats.org/officeDocument/2006/relationships" id="258" r:id="Rda0ad790297f43ff"/>
    <p:sldId xmlns:r="http://schemas.openxmlformats.org/officeDocument/2006/relationships" id="259" r:id="Ra9ebf23c75b0418b"/>
    <p:sldId xmlns:r="http://schemas.openxmlformats.org/officeDocument/2006/relationships" id="260" r:id="R2b9b322f43274709"/>
    <p:sldId xmlns:r="http://schemas.openxmlformats.org/officeDocument/2006/relationships" id="261" r:id="Rc9128759965b428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dea7f78d5ce480a" /><Relationship Type="http://schemas.openxmlformats.org/officeDocument/2006/relationships/slide" Target="/ppt/slides/slide1.xml" Id="Rb5aef497951d488f" /><Relationship Type="http://schemas.openxmlformats.org/officeDocument/2006/relationships/slide" Target="/ppt/slides/slide2.xml" Id="R85acc54570b146f9" /><Relationship Type="http://schemas.openxmlformats.org/officeDocument/2006/relationships/slide" Target="/ppt/slides/slide3.xml" Id="Rda0ad790297f43ff" /><Relationship Type="http://schemas.openxmlformats.org/officeDocument/2006/relationships/slide" Target="/ppt/slides/slide4.xml" Id="Ra9ebf23c75b0418b" /><Relationship Type="http://schemas.openxmlformats.org/officeDocument/2006/relationships/slide" Target="/ppt/slides/slide5.xml" Id="R2b9b322f43274709" /><Relationship Type="http://schemas.openxmlformats.org/officeDocument/2006/relationships/slide" Target="/ppt/slides/slide6.xml" Id="Rc9128759965b428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295a52f64c64fe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a11e4fcebd4ab8" /><Relationship Type="http://schemas.openxmlformats.org/officeDocument/2006/relationships/theme" Target="/ppt/slideMasters/theme/theme1.xml" Id="R0b5eacda8bb5413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3a11e4fcebd4ab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52419b707747f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ad52b22dd345b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7489cc1ce6410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eabdf07fca4d9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59a2fef6604d6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a50ecf8fcb4e1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BEDRIFTSUTVIKLING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937 147 708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BEDRIFTSUTVIKLING AS</a:t>
            </a:r>
          </a:p>
        </p:txBody>
      </p:sp>
    </p:spTree>
  </p:cSld>
  <p:clrMapOvr>
    <a:masterClrMapping xmlns:a="http://schemas.openxmlformats.org/drawingml/2006/main"/>
  </p:clrMapOvr>
</p:sld>
</file>