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4bff6d219e4c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0cdffa73d14030"/>
  </p:sldMasterIdLst>
  <p:sldIdLst>
    <p:sldId xmlns:r="http://schemas.openxmlformats.org/officeDocument/2006/relationships" id="256" r:id="R929ac192a2bb433b"/>
    <p:sldId xmlns:r="http://schemas.openxmlformats.org/officeDocument/2006/relationships" id="257" r:id="Rc12df92fbd154e52"/>
    <p:sldId xmlns:r="http://schemas.openxmlformats.org/officeDocument/2006/relationships" id="258" r:id="R7e4385ccd27442ba"/>
    <p:sldId xmlns:r="http://schemas.openxmlformats.org/officeDocument/2006/relationships" id="259" r:id="Rae382a9c77844850"/>
    <p:sldId xmlns:r="http://schemas.openxmlformats.org/officeDocument/2006/relationships" id="260" r:id="R4de66e7bcd854230"/>
    <p:sldId xmlns:r="http://schemas.openxmlformats.org/officeDocument/2006/relationships" id="261" r:id="Ra9c863299fef40c2"/>
    <p:sldId xmlns:r="http://schemas.openxmlformats.org/officeDocument/2006/relationships" id="262" r:id="R8b1f1bc5c9634d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0cdffa73d14030" /><Relationship Type="http://schemas.openxmlformats.org/officeDocument/2006/relationships/slide" Target="/ppt/slides/slide1.xml" Id="R929ac192a2bb433b" /><Relationship Type="http://schemas.openxmlformats.org/officeDocument/2006/relationships/slide" Target="/ppt/slides/slide2.xml" Id="Rc12df92fbd154e52" /><Relationship Type="http://schemas.openxmlformats.org/officeDocument/2006/relationships/slide" Target="/ppt/slides/slide3.xml" Id="R7e4385ccd27442ba" /><Relationship Type="http://schemas.openxmlformats.org/officeDocument/2006/relationships/slide" Target="/ppt/slides/slide4.xml" Id="Rae382a9c77844850" /><Relationship Type="http://schemas.openxmlformats.org/officeDocument/2006/relationships/slide" Target="/ppt/slides/slide5.xml" Id="R4de66e7bcd854230" /><Relationship Type="http://schemas.openxmlformats.org/officeDocument/2006/relationships/slide" Target="/ppt/slides/slide6.xml" Id="Ra9c863299fef40c2" /><Relationship Type="http://schemas.openxmlformats.org/officeDocument/2006/relationships/slide" Target="/ppt/slides/slide7.xml" Id="R8b1f1bc5c9634d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d12be870f43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f0ca1099248f7" /><Relationship Type="http://schemas.openxmlformats.org/officeDocument/2006/relationships/theme" Target="/ppt/slideMasters/theme/theme1.xml" Id="R8dfc4d8a70fe44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bf0ca1099248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78b3aa17f44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31967ad9649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7edb8df644f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1e5b002bd4f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06fb866434c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454b53ac349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2ea5273ef41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YLVEN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YLVEN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1 097 429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987 428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16 493 912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17 001 621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BREDAHL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Svend Foyns gate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3112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936 760 880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YLVEN AS</a:t>
            </a:r>
          </a:p>
        </p:txBody>
      </p:sp>
    </p:spTree>
  </p:cSld>
  <p:clrMapOvr>
    <a:masterClrMapping xmlns:a="http://schemas.openxmlformats.org/drawingml/2006/main"/>
  </p:clrMapOvr>
</p:sld>
</file>