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43fff0857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ec9b78a25473f"/>
  </p:sldMasterIdLst>
  <p:sldIdLst>
    <p:sldId xmlns:r="http://schemas.openxmlformats.org/officeDocument/2006/relationships" id="256" r:id="Rc7d4a1bbe8da410e"/>
    <p:sldId xmlns:r="http://schemas.openxmlformats.org/officeDocument/2006/relationships" id="257" r:id="R60854b622e124a49"/>
    <p:sldId xmlns:r="http://schemas.openxmlformats.org/officeDocument/2006/relationships" id="258" r:id="R0dd1f06b33c14be0"/>
    <p:sldId xmlns:r="http://schemas.openxmlformats.org/officeDocument/2006/relationships" id="259" r:id="Rf0bf2ae2fd114d0f"/>
    <p:sldId xmlns:r="http://schemas.openxmlformats.org/officeDocument/2006/relationships" id="260" r:id="Rebbb48cf3c234ca0"/>
    <p:sldId xmlns:r="http://schemas.openxmlformats.org/officeDocument/2006/relationships" id="261" r:id="Ra0c4c89ced094e4a"/>
    <p:sldId xmlns:r="http://schemas.openxmlformats.org/officeDocument/2006/relationships" id="262" r:id="R90b45201b8734f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ec9b78a25473f" /><Relationship Type="http://schemas.openxmlformats.org/officeDocument/2006/relationships/slide" Target="/ppt/slides/slide1.xml" Id="Rc7d4a1bbe8da410e" /><Relationship Type="http://schemas.openxmlformats.org/officeDocument/2006/relationships/slide" Target="/ppt/slides/slide2.xml" Id="R60854b622e124a49" /><Relationship Type="http://schemas.openxmlformats.org/officeDocument/2006/relationships/slide" Target="/ppt/slides/slide3.xml" Id="R0dd1f06b33c14be0" /><Relationship Type="http://schemas.openxmlformats.org/officeDocument/2006/relationships/slide" Target="/ppt/slides/slide4.xml" Id="Rf0bf2ae2fd114d0f" /><Relationship Type="http://schemas.openxmlformats.org/officeDocument/2006/relationships/slide" Target="/ppt/slides/slide5.xml" Id="Rebbb48cf3c234ca0" /><Relationship Type="http://schemas.openxmlformats.org/officeDocument/2006/relationships/slide" Target="/ppt/slides/slide6.xml" Id="Ra0c4c89ced094e4a" /><Relationship Type="http://schemas.openxmlformats.org/officeDocument/2006/relationships/slide" Target="/ppt/slides/slide7.xml" Id="R90b45201b8734f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a0a47f9e046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403997b474406" /><Relationship Type="http://schemas.openxmlformats.org/officeDocument/2006/relationships/theme" Target="/ppt/slideMasters/theme/theme1.xml" Id="R4a9c36b3d730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403997b4744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1429f266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8b10a872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1048a9965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a2b5f85b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51cba284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14a1f5494d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2f8ebee86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