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74a3439df944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53cebc3fa048be"/>
  </p:sldMasterIdLst>
  <p:sldIdLst>
    <p:sldId xmlns:r="http://schemas.openxmlformats.org/officeDocument/2006/relationships" id="256" r:id="R32b29d89483c473f"/>
    <p:sldId xmlns:r="http://schemas.openxmlformats.org/officeDocument/2006/relationships" id="257" r:id="Re114bc9e41bc4f0c"/>
    <p:sldId xmlns:r="http://schemas.openxmlformats.org/officeDocument/2006/relationships" id="258" r:id="Raabc6c41a3e541a6"/>
    <p:sldId xmlns:r="http://schemas.openxmlformats.org/officeDocument/2006/relationships" id="259" r:id="R360d50c72460480e"/>
    <p:sldId xmlns:r="http://schemas.openxmlformats.org/officeDocument/2006/relationships" id="260" r:id="R1c183236a6f34c39"/>
    <p:sldId xmlns:r="http://schemas.openxmlformats.org/officeDocument/2006/relationships" id="261" r:id="R20c64894ff124e4b"/>
    <p:sldId xmlns:r="http://schemas.openxmlformats.org/officeDocument/2006/relationships" id="262" r:id="Rf0dfbdc8ef2b4f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53cebc3fa048be" /><Relationship Type="http://schemas.openxmlformats.org/officeDocument/2006/relationships/slide" Target="/ppt/slides/slide1.xml" Id="R32b29d89483c473f" /><Relationship Type="http://schemas.openxmlformats.org/officeDocument/2006/relationships/slide" Target="/ppt/slides/slide2.xml" Id="Re114bc9e41bc4f0c" /><Relationship Type="http://schemas.openxmlformats.org/officeDocument/2006/relationships/slide" Target="/ppt/slides/slide3.xml" Id="Raabc6c41a3e541a6" /><Relationship Type="http://schemas.openxmlformats.org/officeDocument/2006/relationships/slide" Target="/ppt/slides/slide4.xml" Id="R360d50c72460480e" /><Relationship Type="http://schemas.openxmlformats.org/officeDocument/2006/relationships/slide" Target="/ppt/slides/slide5.xml" Id="R1c183236a6f34c39" /><Relationship Type="http://schemas.openxmlformats.org/officeDocument/2006/relationships/slide" Target="/ppt/slides/slide6.xml" Id="R20c64894ff124e4b" /><Relationship Type="http://schemas.openxmlformats.org/officeDocument/2006/relationships/slide" Target="/ppt/slides/slide7.xml" Id="Rf0dfbdc8ef2b4f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11a21b2cc348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80a58bfc74bfc" /><Relationship Type="http://schemas.openxmlformats.org/officeDocument/2006/relationships/theme" Target="/ppt/slideMasters/theme/theme1.xml" Id="Rb6f1a257665941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680a58bfc74b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a8d828ce748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947a1f2a343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45998efd749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7fd89e28142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8be0550de4f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83a61f0094f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f76e5e33d4c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UMOE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 GRUPPEN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−3 503 000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73 473 000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2 546 316 000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2 546 584 000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JUM HOLDING AS  –  57,0 %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AGUM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JUM HOLDING AS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Vollsveien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 86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umoe@umoe.no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936 091 237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