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9dc3cb127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0e4545eac4f3f"/>
  </p:sldMasterIdLst>
  <p:sldIdLst>
    <p:sldId xmlns:r="http://schemas.openxmlformats.org/officeDocument/2006/relationships" id="256" r:id="R650c621348f1434b"/>
    <p:sldId xmlns:r="http://schemas.openxmlformats.org/officeDocument/2006/relationships" id="257" r:id="Rb43bc079b9634ceb"/>
    <p:sldId xmlns:r="http://schemas.openxmlformats.org/officeDocument/2006/relationships" id="258" r:id="R90f1e6253a2b409b"/>
    <p:sldId xmlns:r="http://schemas.openxmlformats.org/officeDocument/2006/relationships" id="259" r:id="R6d76784ef6324c50"/>
    <p:sldId xmlns:r="http://schemas.openxmlformats.org/officeDocument/2006/relationships" id="260" r:id="R4996c399d52748f8"/>
    <p:sldId xmlns:r="http://schemas.openxmlformats.org/officeDocument/2006/relationships" id="261" r:id="R2a649a8decc44058"/>
    <p:sldId xmlns:r="http://schemas.openxmlformats.org/officeDocument/2006/relationships" id="262" r:id="Rafe4e97be4e0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0e4545eac4f3f" /><Relationship Type="http://schemas.openxmlformats.org/officeDocument/2006/relationships/slide" Target="/ppt/slides/slide1.xml" Id="R650c621348f1434b" /><Relationship Type="http://schemas.openxmlformats.org/officeDocument/2006/relationships/slide" Target="/ppt/slides/slide2.xml" Id="Rb43bc079b9634ceb" /><Relationship Type="http://schemas.openxmlformats.org/officeDocument/2006/relationships/slide" Target="/ppt/slides/slide3.xml" Id="R90f1e6253a2b409b" /><Relationship Type="http://schemas.openxmlformats.org/officeDocument/2006/relationships/slide" Target="/ppt/slides/slide4.xml" Id="R6d76784ef6324c50" /><Relationship Type="http://schemas.openxmlformats.org/officeDocument/2006/relationships/slide" Target="/ppt/slides/slide5.xml" Id="R4996c399d52748f8" /><Relationship Type="http://schemas.openxmlformats.org/officeDocument/2006/relationships/slide" Target="/ppt/slides/slide6.xml" Id="R2a649a8decc44058" /><Relationship Type="http://schemas.openxmlformats.org/officeDocument/2006/relationships/slide" Target="/ppt/slides/slide7.xml" Id="Rafe4e97be4e0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df0b7fd28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c2f7362a84076" /><Relationship Type="http://schemas.openxmlformats.org/officeDocument/2006/relationships/theme" Target="/ppt/slideMasters/theme/theme1.xml" Id="Rb587075def6c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c2f7362a8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e84c9a08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78f43c07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5ac086cc3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6b90712f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9954c11d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51fd7e52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4ab8f3dc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18 103 192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CATHRINE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MERETHE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ROLF-ERIK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YVONNE BJØRGEN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ASTRID HELENE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BJØRGEN ROLF OTTO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79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BJØRGEN HOLDING AS</a:t>
            </a:r>
          </a:p>
        </p:txBody>
      </p:sp>
    </p:spTree>
  </p:cSld>
  <p:clrMapOvr>
    <a:masterClrMapping xmlns:a="http://schemas.openxmlformats.org/drawingml/2006/main"/>
  </p:clrMapOvr>
</p:sld>
</file>