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36bce9c0f94a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0f660e311045db"/>
  </p:sldMasterIdLst>
  <p:sldIdLst>
    <p:sldId xmlns:r="http://schemas.openxmlformats.org/officeDocument/2006/relationships" id="256" r:id="Ra422fb9802824e6c"/>
    <p:sldId xmlns:r="http://schemas.openxmlformats.org/officeDocument/2006/relationships" id="257" r:id="Rc50520ea282b4d1e"/>
    <p:sldId xmlns:r="http://schemas.openxmlformats.org/officeDocument/2006/relationships" id="258" r:id="R7b03b3926a6049a5"/>
    <p:sldId xmlns:r="http://schemas.openxmlformats.org/officeDocument/2006/relationships" id="259" r:id="Rfeadaea30e044ce3"/>
    <p:sldId xmlns:r="http://schemas.openxmlformats.org/officeDocument/2006/relationships" id="260" r:id="R53f80234d40e45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0f660e311045db" /><Relationship Type="http://schemas.openxmlformats.org/officeDocument/2006/relationships/slide" Target="/ppt/slides/slide1.xml" Id="Ra422fb9802824e6c" /><Relationship Type="http://schemas.openxmlformats.org/officeDocument/2006/relationships/slide" Target="/ppt/slides/slide2.xml" Id="Rc50520ea282b4d1e" /><Relationship Type="http://schemas.openxmlformats.org/officeDocument/2006/relationships/slide" Target="/ppt/slides/slide3.xml" Id="R7b03b3926a6049a5" /><Relationship Type="http://schemas.openxmlformats.org/officeDocument/2006/relationships/slide" Target="/ppt/slides/slide4.xml" Id="Rfeadaea30e044ce3" /><Relationship Type="http://schemas.openxmlformats.org/officeDocument/2006/relationships/slide" Target="/ppt/slides/slide5.xml" Id="R53f80234d40e45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7ab39898824f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6e514c4004b26" /><Relationship Type="http://schemas.openxmlformats.org/officeDocument/2006/relationships/theme" Target="/ppt/slideMasters/theme/theme1.xml" Id="R196834613e7247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46e514c4004b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07e2f144f40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00566b8b442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b69a7db594a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05b55f52e42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4b70dd7db45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RØR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RØR ble etablert [år] og holder til i Råholt.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Teievegen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935 916 607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