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c29bb3550240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88085005724433"/>
  </p:sldMasterIdLst>
  <p:sldIdLst>
    <p:sldId xmlns:r="http://schemas.openxmlformats.org/officeDocument/2006/relationships" id="256" r:id="Re16f605e2c684d6f"/>
    <p:sldId xmlns:r="http://schemas.openxmlformats.org/officeDocument/2006/relationships" id="257" r:id="Rf079ea54ff044bd7"/>
    <p:sldId xmlns:r="http://schemas.openxmlformats.org/officeDocument/2006/relationships" id="258" r:id="R6886b4ee056046d0"/>
    <p:sldId xmlns:r="http://schemas.openxmlformats.org/officeDocument/2006/relationships" id="259" r:id="Rc06526fc18544204"/>
    <p:sldId xmlns:r="http://schemas.openxmlformats.org/officeDocument/2006/relationships" id="260" r:id="R9513c038b0ac4385"/>
    <p:sldId xmlns:r="http://schemas.openxmlformats.org/officeDocument/2006/relationships" id="261" r:id="R06aa995bef894c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8085005724433" /><Relationship Type="http://schemas.openxmlformats.org/officeDocument/2006/relationships/slide" Target="/ppt/slides/slide1.xml" Id="Re16f605e2c684d6f" /><Relationship Type="http://schemas.openxmlformats.org/officeDocument/2006/relationships/slide" Target="/ppt/slides/slide2.xml" Id="Rf079ea54ff044bd7" /><Relationship Type="http://schemas.openxmlformats.org/officeDocument/2006/relationships/slide" Target="/ppt/slides/slide3.xml" Id="R6886b4ee056046d0" /><Relationship Type="http://schemas.openxmlformats.org/officeDocument/2006/relationships/slide" Target="/ppt/slides/slide4.xml" Id="Rc06526fc18544204" /><Relationship Type="http://schemas.openxmlformats.org/officeDocument/2006/relationships/slide" Target="/ppt/slides/slide5.xml" Id="R9513c038b0ac4385" /><Relationship Type="http://schemas.openxmlformats.org/officeDocument/2006/relationships/slide" Target="/ppt/slides/slide6.xml" Id="R06aa995bef894c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b6bf84eb5c45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d1e5021fd441b" /><Relationship Type="http://schemas.openxmlformats.org/officeDocument/2006/relationships/theme" Target="/ppt/slideMasters/theme/theme1.xml" Id="R0c453dc92e7948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ed1e5021fd44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c3e5c43aa4a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10cfc83164d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78951c24344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1d4c3594b47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21738b8cf4b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1ba70ad1347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 RØR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Teievegen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2070 Råholt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935 916 607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