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b4e933b21f45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aa100d899049b8"/>
  </p:sldMasterIdLst>
  <p:sldIdLst>
    <p:sldId xmlns:r="http://schemas.openxmlformats.org/officeDocument/2006/relationships" id="256" r:id="R3567466de95b46ea"/>
    <p:sldId xmlns:r="http://schemas.openxmlformats.org/officeDocument/2006/relationships" id="257" r:id="Rb1e170d5582342d0"/>
    <p:sldId xmlns:r="http://schemas.openxmlformats.org/officeDocument/2006/relationships" id="258" r:id="R5b509272a1b74cf7"/>
    <p:sldId xmlns:r="http://schemas.openxmlformats.org/officeDocument/2006/relationships" id="259" r:id="Rbb2c6e55efe44ed6"/>
    <p:sldId xmlns:r="http://schemas.openxmlformats.org/officeDocument/2006/relationships" id="260" r:id="Rc6b858ac9afc4b58"/>
    <p:sldId xmlns:r="http://schemas.openxmlformats.org/officeDocument/2006/relationships" id="261" r:id="R73856718d17f4a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a100d899049b8" /><Relationship Type="http://schemas.openxmlformats.org/officeDocument/2006/relationships/slide" Target="/ppt/slides/slide1.xml" Id="R3567466de95b46ea" /><Relationship Type="http://schemas.openxmlformats.org/officeDocument/2006/relationships/slide" Target="/ppt/slides/slide2.xml" Id="Rb1e170d5582342d0" /><Relationship Type="http://schemas.openxmlformats.org/officeDocument/2006/relationships/slide" Target="/ppt/slides/slide3.xml" Id="R5b509272a1b74cf7" /><Relationship Type="http://schemas.openxmlformats.org/officeDocument/2006/relationships/slide" Target="/ppt/slides/slide4.xml" Id="Rbb2c6e55efe44ed6" /><Relationship Type="http://schemas.openxmlformats.org/officeDocument/2006/relationships/slide" Target="/ppt/slides/slide5.xml" Id="Rc6b858ac9afc4b58" /><Relationship Type="http://schemas.openxmlformats.org/officeDocument/2006/relationships/slide" Target="/ppt/slides/slide6.xml" Id="R73856718d17f4a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e9d141869441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2df8bdaf2461b" /><Relationship Type="http://schemas.openxmlformats.org/officeDocument/2006/relationships/theme" Target="/ppt/slideMasters/theme/theme1.xml" Id="R6514e5d34bd64e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82df8bdaf246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be126b81041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05f918c524f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834916bfd42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b5a8f6be94a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896db6d5b43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9fd6ce32349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HALVORSEN BYGG OG EIENDOMSFORVALTNING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BYGG OG EIENDOMSFORVALTNING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BYGG OG EIENDOMSFORVALTNING AS ble etablert [år] og holder til i Andebu.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BYGG OG EIENDOMSFORVALTNING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BYGG OG EIENDOMSFORVALTNING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BYGG OG EIENDOMSFORVALTNING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709 815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318 717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BYGG OG EIENDOMSFORVALTNING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Dyrsøveien 196G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3158 Andebu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935 547 423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BYGG OG EIENDOMSFORVALTNING AS</a:t>
            </a:r>
          </a:p>
        </p:txBody>
      </p:sp>
    </p:spTree>
  </p:cSld>
  <p:clrMapOvr>
    <a:masterClrMapping xmlns:a="http://schemas.openxmlformats.org/drawingml/2006/main"/>
  </p:clrMapOvr>
</p:sld>
</file>