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9b084fe2e43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f64fd81b9c4d0d"/>
  </p:sldMasterIdLst>
  <p:sldIdLst>
    <p:sldId xmlns:r="http://schemas.openxmlformats.org/officeDocument/2006/relationships" id="256" r:id="Rfb2af29de6754cc6"/>
    <p:sldId xmlns:r="http://schemas.openxmlformats.org/officeDocument/2006/relationships" id="257" r:id="Rd226e3de088b471d"/>
    <p:sldId xmlns:r="http://schemas.openxmlformats.org/officeDocument/2006/relationships" id="258" r:id="R0836e18874434bc6"/>
    <p:sldId xmlns:r="http://schemas.openxmlformats.org/officeDocument/2006/relationships" id="259" r:id="R207f1911cf9c48fb"/>
    <p:sldId xmlns:r="http://schemas.openxmlformats.org/officeDocument/2006/relationships" id="260" r:id="Rfa91e3a8d5184cd8"/>
    <p:sldId xmlns:r="http://schemas.openxmlformats.org/officeDocument/2006/relationships" id="261" r:id="R331aa500822d43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64fd81b9c4d0d" /><Relationship Type="http://schemas.openxmlformats.org/officeDocument/2006/relationships/slide" Target="/ppt/slides/slide1.xml" Id="Rfb2af29de6754cc6" /><Relationship Type="http://schemas.openxmlformats.org/officeDocument/2006/relationships/slide" Target="/ppt/slides/slide2.xml" Id="Rd226e3de088b471d" /><Relationship Type="http://schemas.openxmlformats.org/officeDocument/2006/relationships/slide" Target="/ppt/slides/slide3.xml" Id="R0836e18874434bc6" /><Relationship Type="http://schemas.openxmlformats.org/officeDocument/2006/relationships/slide" Target="/ppt/slides/slide4.xml" Id="R207f1911cf9c48fb" /><Relationship Type="http://schemas.openxmlformats.org/officeDocument/2006/relationships/slide" Target="/ppt/slides/slide5.xml" Id="Rfa91e3a8d5184cd8" /><Relationship Type="http://schemas.openxmlformats.org/officeDocument/2006/relationships/slide" Target="/ppt/slides/slide6.xml" Id="R331aa500822d43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a9331d142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c99ab95541dc" /><Relationship Type="http://schemas.openxmlformats.org/officeDocument/2006/relationships/theme" Target="/ppt/slideMasters/theme/theme1.xml" Id="Rc82d0cc265d6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ec99ab955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b2841fe40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a0ec46b2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0116626174f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4d5ebc516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6362c56c5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57c2a031949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