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141791bd354b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88f53fe58b4c4e"/>
  </p:sldMasterIdLst>
  <p:sldIdLst>
    <p:sldId xmlns:r="http://schemas.openxmlformats.org/officeDocument/2006/relationships" id="256" r:id="R2d416baee47f4c84"/>
    <p:sldId xmlns:r="http://schemas.openxmlformats.org/officeDocument/2006/relationships" id="257" r:id="R7fe0b17d823d45e4"/>
    <p:sldId xmlns:r="http://schemas.openxmlformats.org/officeDocument/2006/relationships" id="258" r:id="R8aa52dc8f0694079"/>
    <p:sldId xmlns:r="http://schemas.openxmlformats.org/officeDocument/2006/relationships" id="259" r:id="Rdaf0f76c924744e2"/>
    <p:sldId xmlns:r="http://schemas.openxmlformats.org/officeDocument/2006/relationships" id="260" r:id="R3fa89cc2e37b43ef"/>
    <p:sldId xmlns:r="http://schemas.openxmlformats.org/officeDocument/2006/relationships" id="261" r:id="Ra4fd8c4707184d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88f53fe58b4c4e" /><Relationship Type="http://schemas.openxmlformats.org/officeDocument/2006/relationships/slide" Target="/ppt/slides/slide1.xml" Id="R2d416baee47f4c84" /><Relationship Type="http://schemas.openxmlformats.org/officeDocument/2006/relationships/slide" Target="/ppt/slides/slide2.xml" Id="R7fe0b17d823d45e4" /><Relationship Type="http://schemas.openxmlformats.org/officeDocument/2006/relationships/slide" Target="/ppt/slides/slide3.xml" Id="R8aa52dc8f0694079" /><Relationship Type="http://schemas.openxmlformats.org/officeDocument/2006/relationships/slide" Target="/ppt/slides/slide4.xml" Id="Rdaf0f76c924744e2" /><Relationship Type="http://schemas.openxmlformats.org/officeDocument/2006/relationships/slide" Target="/ppt/slides/slide5.xml" Id="R3fa89cc2e37b43ef" /><Relationship Type="http://schemas.openxmlformats.org/officeDocument/2006/relationships/slide" Target="/ppt/slides/slide6.xml" Id="Ra4fd8c4707184d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6af4a69be14d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94083a8d44b64" /><Relationship Type="http://schemas.openxmlformats.org/officeDocument/2006/relationships/theme" Target="/ppt/slideMasters/theme/theme1.xml" Id="R26582c0e951a4c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794083a8d44b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65cf2869a4b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037c979574d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0f4bbd84c43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9dcd989c040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be211aac449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2c3a46d184c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REGNSKAPSJEFEN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REGNSKAPSJEFEN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11 406 987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2 285 114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1 790 776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4 497 054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467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935 239 303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