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8cb92e09d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fb8c5d46e453d"/>
  </p:sldMasterIdLst>
  <p:sldIdLst>
    <p:sldId xmlns:r="http://schemas.openxmlformats.org/officeDocument/2006/relationships" id="256" r:id="R1319f3f0d5b34bf3"/>
    <p:sldId xmlns:r="http://schemas.openxmlformats.org/officeDocument/2006/relationships" id="257" r:id="R40d1b8c985a74c4e"/>
    <p:sldId xmlns:r="http://schemas.openxmlformats.org/officeDocument/2006/relationships" id="258" r:id="R1855ed8b9c144e24"/>
    <p:sldId xmlns:r="http://schemas.openxmlformats.org/officeDocument/2006/relationships" id="259" r:id="R7bac196bda4d41b9"/>
    <p:sldId xmlns:r="http://schemas.openxmlformats.org/officeDocument/2006/relationships" id="260" r:id="Ra902f8ecbdbb49bf"/>
    <p:sldId xmlns:r="http://schemas.openxmlformats.org/officeDocument/2006/relationships" id="261" r:id="Ra1cfa72e29ac484b"/>
    <p:sldId xmlns:r="http://schemas.openxmlformats.org/officeDocument/2006/relationships" id="262" r:id="Rb7c3be6bb5a340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fb8c5d46e453d" /><Relationship Type="http://schemas.openxmlformats.org/officeDocument/2006/relationships/slide" Target="/ppt/slides/slide1.xml" Id="R1319f3f0d5b34bf3" /><Relationship Type="http://schemas.openxmlformats.org/officeDocument/2006/relationships/slide" Target="/ppt/slides/slide2.xml" Id="R40d1b8c985a74c4e" /><Relationship Type="http://schemas.openxmlformats.org/officeDocument/2006/relationships/slide" Target="/ppt/slides/slide3.xml" Id="R1855ed8b9c144e24" /><Relationship Type="http://schemas.openxmlformats.org/officeDocument/2006/relationships/slide" Target="/ppt/slides/slide4.xml" Id="R7bac196bda4d41b9" /><Relationship Type="http://schemas.openxmlformats.org/officeDocument/2006/relationships/slide" Target="/ppt/slides/slide5.xml" Id="Ra902f8ecbdbb49bf" /><Relationship Type="http://schemas.openxmlformats.org/officeDocument/2006/relationships/slide" Target="/ppt/slides/slide6.xml" Id="Ra1cfa72e29ac484b" /><Relationship Type="http://schemas.openxmlformats.org/officeDocument/2006/relationships/slide" Target="/ppt/slides/slide7.xml" Id="Rb7c3be6bb5a340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c1b6f8ee84e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ee99629354822" /><Relationship Type="http://schemas.openxmlformats.org/officeDocument/2006/relationships/theme" Target="/ppt/slideMasters/theme/theme1.xml" Id="R21df1f03f15146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ee996293548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78ad3bc347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3e921c81a4e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e78488df249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5959600d649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9ea97ec7b46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86d9c47f94a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3e1dcfed04f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 YOU BELIEVE 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YOU BELIEVE IT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1 006 707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HØGEVOLD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Høgevold, Jens Bjelkes gate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935 131 421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 YOU BELIEVE IT HOLDING AS</a:t>
            </a:r>
          </a:p>
        </p:txBody>
      </p:sp>
    </p:spTree>
  </p:cSld>
  <p:clrMapOvr>
    <a:masterClrMapping xmlns:a="http://schemas.openxmlformats.org/drawingml/2006/main"/>
  </p:clrMapOvr>
</p:sld>
</file>