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d238131be746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4282efed0e4d8d"/>
  </p:sldMasterIdLst>
  <p:sldIdLst>
    <p:sldId xmlns:r="http://schemas.openxmlformats.org/officeDocument/2006/relationships" id="256" r:id="R73a0a27566ba4fce"/>
    <p:sldId xmlns:r="http://schemas.openxmlformats.org/officeDocument/2006/relationships" id="257" r:id="Re9a03004f1284d6a"/>
    <p:sldId xmlns:r="http://schemas.openxmlformats.org/officeDocument/2006/relationships" id="258" r:id="R54186ecbcbb14d07"/>
    <p:sldId xmlns:r="http://schemas.openxmlformats.org/officeDocument/2006/relationships" id="259" r:id="Ra511ba6cc14542d7"/>
    <p:sldId xmlns:r="http://schemas.openxmlformats.org/officeDocument/2006/relationships" id="260" r:id="R791b6078d53247bb"/>
    <p:sldId xmlns:r="http://schemas.openxmlformats.org/officeDocument/2006/relationships" id="261" r:id="R7c3fe33999774b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4282efed0e4d8d" /><Relationship Type="http://schemas.openxmlformats.org/officeDocument/2006/relationships/slide" Target="/ppt/slides/slide1.xml" Id="R73a0a27566ba4fce" /><Relationship Type="http://schemas.openxmlformats.org/officeDocument/2006/relationships/slide" Target="/ppt/slides/slide2.xml" Id="Re9a03004f1284d6a" /><Relationship Type="http://schemas.openxmlformats.org/officeDocument/2006/relationships/slide" Target="/ppt/slides/slide3.xml" Id="R54186ecbcbb14d07" /><Relationship Type="http://schemas.openxmlformats.org/officeDocument/2006/relationships/slide" Target="/ppt/slides/slide4.xml" Id="Ra511ba6cc14542d7" /><Relationship Type="http://schemas.openxmlformats.org/officeDocument/2006/relationships/slide" Target="/ppt/slides/slide5.xml" Id="R791b6078d53247bb" /><Relationship Type="http://schemas.openxmlformats.org/officeDocument/2006/relationships/slide" Target="/ppt/slides/slide6.xml" Id="R7c3fe33999774b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234ccff91947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40a1461c344c15" /><Relationship Type="http://schemas.openxmlformats.org/officeDocument/2006/relationships/theme" Target="/ppt/slideMasters/theme/theme1.xml" Id="R2e5736a8a6114d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40a1461c344c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341cb177ab46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36eadc9a44b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2cc4241e3441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ec94ab2e848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660538e6a45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b2ffe717440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SUMBRA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SUMBRA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SUMBRA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SUMBRA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SUMBRA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SUMBRA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356 354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124 720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SUMBRA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Mellomstykket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3032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934 974 875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SUMBRA AS</a:t>
            </a:r>
          </a:p>
        </p:txBody>
      </p:sp>
    </p:spTree>
  </p:cSld>
  <p:clrMapOvr>
    <a:masterClrMapping xmlns:a="http://schemas.openxmlformats.org/drawingml/2006/main"/>
  </p:clrMapOvr>
</p:sld>
</file>