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e573bf95ed4f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ff1c7c05d94aad"/>
  </p:sldMasterIdLst>
  <p:sldIdLst>
    <p:sldId xmlns:r="http://schemas.openxmlformats.org/officeDocument/2006/relationships" id="256" r:id="R0d753d4e22c7444e"/>
    <p:sldId xmlns:r="http://schemas.openxmlformats.org/officeDocument/2006/relationships" id="257" r:id="Rdbcb0f73fee6484b"/>
    <p:sldId xmlns:r="http://schemas.openxmlformats.org/officeDocument/2006/relationships" id="258" r:id="R697904b1b35e4837"/>
    <p:sldId xmlns:r="http://schemas.openxmlformats.org/officeDocument/2006/relationships" id="259" r:id="R32d6d647d7984293"/>
    <p:sldId xmlns:r="http://schemas.openxmlformats.org/officeDocument/2006/relationships" id="260" r:id="Radfe3614e46e4516"/>
    <p:sldId xmlns:r="http://schemas.openxmlformats.org/officeDocument/2006/relationships" id="261" r:id="R188e6bdb878f47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ff1c7c05d94aad" /><Relationship Type="http://schemas.openxmlformats.org/officeDocument/2006/relationships/slide" Target="/ppt/slides/slide1.xml" Id="R0d753d4e22c7444e" /><Relationship Type="http://schemas.openxmlformats.org/officeDocument/2006/relationships/slide" Target="/ppt/slides/slide2.xml" Id="Rdbcb0f73fee6484b" /><Relationship Type="http://schemas.openxmlformats.org/officeDocument/2006/relationships/slide" Target="/ppt/slides/slide3.xml" Id="R697904b1b35e4837" /><Relationship Type="http://schemas.openxmlformats.org/officeDocument/2006/relationships/slide" Target="/ppt/slides/slide4.xml" Id="R32d6d647d7984293" /><Relationship Type="http://schemas.openxmlformats.org/officeDocument/2006/relationships/slide" Target="/ppt/slides/slide5.xml" Id="Radfe3614e46e4516" /><Relationship Type="http://schemas.openxmlformats.org/officeDocument/2006/relationships/slide" Target="/ppt/slides/slide6.xml" Id="R188e6bdb878f47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35cc816a249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a1670c7d34d8f" /><Relationship Type="http://schemas.openxmlformats.org/officeDocument/2006/relationships/theme" Target="/ppt/slideMasters/theme/theme1.xml" Id="R247cbf128bbb49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0a1670c7d34d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3f82f12474e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2e6d9b5e341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60fa288e6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33385b21d47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77023350b4f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a0389d3fd41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MOFR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MOFR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FRUSTØL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Moltestien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