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88c040c7843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4e8d249dd40bb"/>
  </p:sldMasterIdLst>
  <p:sldIdLst>
    <p:sldId xmlns:r="http://schemas.openxmlformats.org/officeDocument/2006/relationships" id="256" r:id="Rce18ad157e484632"/>
    <p:sldId xmlns:r="http://schemas.openxmlformats.org/officeDocument/2006/relationships" id="257" r:id="R3e23729a3f904408"/>
    <p:sldId xmlns:r="http://schemas.openxmlformats.org/officeDocument/2006/relationships" id="258" r:id="Rbb92951606204ebd"/>
    <p:sldId xmlns:r="http://schemas.openxmlformats.org/officeDocument/2006/relationships" id="259" r:id="Rc7a14edd41124e75"/>
    <p:sldId xmlns:r="http://schemas.openxmlformats.org/officeDocument/2006/relationships" id="260" r:id="R24d33a18bc4f4250"/>
    <p:sldId xmlns:r="http://schemas.openxmlformats.org/officeDocument/2006/relationships" id="261" r:id="R3c9277adece847fd"/>
    <p:sldId xmlns:r="http://schemas.openxmlformats.org/officeDocument/2006/relationships" id="262" r:id="R3417b2350024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4e8d249dd40bb" /><Relationship Type="http://schemas.openxmlformats.org/officeDocument/2006/relationships/slide" Target="/ppt/slides/slide1.xml" Id="Rce18ad157e484632" /><Relationship Type="http://schemas.openxmlformats.org/officeDocument/2006/relationships/slide" Target="/ppt/slides/slide2.xml" Id="R3e23729a3f904408" /><Relationship Type="http://schemas.openxmlformats.org/officeDocument/2006/relationships/slide" Target="/ppt/slides/slide3.xml" Id="Rbb92951606204ebd" /><Relationship Type="http://schemas.openxmlformats.org/officeDocument/2006/relationships/slide" Target="/ppt/slides/slide4.xml" Id="Rc7a14edd41124e75" /><Relationship Type="http://schemas.openxmlformats.org/officeDocument/2006/relationships/slide" Target="/ppt/slides/slide5.xml" Id="R24d33a18bc4f4250" /><Relationship Type="http://schemas.openxmlformats.org/officeDocument/2006/relationships/slide" Target="/ppt/slides/slide6.xml" Id="R3c9277adece847fd" /><Relationship Type="http://schemas.openxmlformats.org/officeDocument/2006/relationships/slide" Target="/ppt/slides/slide7.xml" Id="R3417b2350024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501e546ca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e009f594648b5" /><Relationship Type="http://schemas.openxmlformats.org/officeDocument/2006/relationships/theme" Target="/ppt/slideMasters/theme/theme1.xml" Id="Ra312b69b2d05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e009f5946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313b898c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f1ee443d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0e360a89f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de784201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6d330d22c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a0482dd03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738e668bf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VEST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