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ffc762a89a4b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5e77e0c1be4b45"/>
  </p:sldMasterIdLst>
  <p:sldIdLst>
    <p:sldId xmlns:r="http://schemas.openxmlformats.org/officeDocument/2006/relationships" id="256" r:id="Rca50851ac4fe4c15"/>
    <p:sldId xmlns:r="http://schemas.openxmlformats.org/officeDocument/2006/relationships" id="257" r:id="Rfad078d7249a47c8"/>
    <p:sldId xmlns:r="http://schemas.openxmlformats.org/officeDocument/2006/relationships" id="258" r:id="R804ea9a1066c414b"/>
    <p:sldId xmlns:r="http://schemas.openxmlformats.org/officeDocument/2006/relationships" id="259" r:id="R7105a4ab723344db"/>
    <p:sldId xmlns:r="http://schemas.openxmlformats.org/officeDocument/2006/relationships" id="260" r:id="Rbcd8faefd5ac48ca"/>
    <p:sldId xmlns:r="http://schemas.openxmlformats.org/officeDocument/2006/relationships" id="261" r:id="R1b12329ee95e4a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5e77e0c1be4b45" /><Relationship Type="http://schemas.openxmlformats.org/officeDocument/2006/relationships/slide" Target="/ppt/slides/slide1.xml" Id="Rca50851ac4fe4c15" /><Relationship Type="http://schemas.openxmlformats.org/officeDocument/2006/relationships/slide" Target="/ppt/slides/slide2.xml" Id="Rfad078d7249a47c8" /><Relationship Type="http://schemas.openxmlformats.org/officeDocument/2006/relationships/slide" Target="/ppt/slides/slide3.xml" Id="R804ea9a1066c414b" /><Relationship Type="http://schemas.openxmlformats.org/officeDocument/2006/relationships/slide" Target="/ppt/slides/slide4.xml" Id="R7105a4ab723344db" /><Relationship Type="http://schemas.openxmlformats.org/officeDocument/2006/relationships/slide" Target="/ppt/slides/slide5.xml" Id="Rbcd8faefd5ac48ca" /><Relationship Type="http://schemas.openxmlformats.org/officeDocument/2006/relationships/slide" Target="/ppt/slides/slide6.xml" Id="R1b12329ee95e4a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599be4cc4341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8155b5e6f9421f" /><Relationship Type="http://schemas.openxmlformats.org/officeDocument/2006/relationships/theme" Target="/ppt/slideMasters/theme/theme1.xml" Id="R4a2f0fcca3fe4a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8155b5e6f942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e993d5bd9948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197f3af1e47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1dfe26d9fc49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a28f19e0cf49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3f8c6a087e44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8c4ffc66e44a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AMESTO ACCOUNTHOUSE BERGEN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AMESTO ACCOUNTHOUSE BERGEN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36 636 605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1 621 268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1 274 903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1 261 177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9 340 165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O.J. Brochs gate 16A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5006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934 965 310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