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d5639ddee0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4b2110af34c6f"/>
  </p:sldMasterIdLst>
  <p:sldIdLst>
    <p:sldId xmlns:r="http://schemas.openxmlformats.org/officeDocument/2006/relationships" id="256" r:id="Rb5e2758ad0cc49fa"/>
    <p:sldId xmlns:r="http://schemas.openxmlformats.org/officeDocument/2006/relationships" id="257" r:id="R3b4125689ea44161"/>
    <p:sldId xmlns:r="http://schemas.openxmlformats.org/officeDocument/2006/relationships" id="258" r:id="Rd4a1ff4ec52f4c47"/>
    <p:sldId xmlns:r="http://schemas.openxmlformats.org/officeDocument/2006/relationships" id="259" r:id="R1684628d0c274e61"/>
    <p:sldId xmlns:r="http://schemas.openxmlformats.org/officeDocument/2006/relationships" id="260" r:id="Rb8fb0a8a901b4edf"/>
    <p:sldId xmlns:r="http://schemas.openxmlformats.org/officeDocument/2006/relationships" id="261" r:id="R4b928792b4984c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4b2110af34c6f" /><Relationship Type="http://schemas.openxmlformats.org/officeDocument/2006/relationships/slide" Target="/ppt/slides/slide1.xml" Id="Rb5e2758ad0cc49fa" /><Relationship Type="http://schemas.openxmlformats.org/officeDocument/2006/relationships/slide" Target="/ppt/slides/slide2.xml" Id="R3b4125689ea44161" /><Relationship Type="http://schemas.openxmlformats.org/officeDocument/2006/relationships/slide" Target="/ppt/slides/slide3.xml" Id="Rd4a1ff4ec52f4c47" /><Relationship Type="http://schemas.openxmlformats.org/officeDocument/2006/relationships/slide" Target="/ppt/slides/slide4.xml" Id="R1684628d0c274e61" /><Relationship Type="http://schemas.openxmlformats.org/officeDocument/2006/relationships/slide" Target="/ppt/slides/slide5.xml" Id="Rb8fb0a8a901b4edf" /><Relationship Type="http://schemas.openxmlformats.org/officeDocument/2006/relationships/slide" Target="/ppt/slides/slide6.xml" Id="R4b928792b4984c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9d0e89cbd41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6f3acf334f2b" /><Relationship Type="http://schemas.openxmlformats.org/officeDocument/2006/relationships/theme" Target="/ppt/slideMasters/theme/theme1.xml" Id="R93c57ce0ca9845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96f3acf334f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a58296c5f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2eac407eb4e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aa1317af2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661d72fca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7ecfa3d09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5a439bec94f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