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4af58bf1da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75edb676e45a0"/>
  </p:sldMasterIdLst>
  <p:sldIdLst>
    <p:sldId xmlns:r="http://schemas.openxmlformats.org/officeDocument/2006/relationships" id="256" r:id="R3c172e001a21494d"/>
    <p:sldId xmlns:r="http://schemas.openxmlformats.org/officeDocument/2006/relationships" id="257" r:id="Rdc523f20a5c34a76"/>
    <p:sldId xmlns:r="http://schemas.openxmlformats.org/officeDocument/2006/relationships" id="258" r:id="R92e07983e1d042e2"/>
    <p:sldId xmlns:r="http://schemas.openxmlformats.org/officeDocument/2006/relationships" id="259" r:id="R2b9c5011e875427a"/>
    <p:sldId xmlns:r="http://schemas.openxmlformats.org/officeDocument/2006/relationships" id="260" r:id="R9cdc3f6788714f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75edb676e45a0" /><Relationship Type="http://schemas.openxmlformats.org/officeDocument/2006/relationships/slide" Target="/ppt/slides/slide1.xml" Id="R3c172e001a21494d" /><Relationship Type="http://schemas.openxmlformats.org/officeDocument/2006/relationships/slide" Target="/ppt/slides/slide2.xml" Id="Rdc523f20a5c34a76" /><Relationship Type="http://schemas.openxmlformats.org/officeDocument/2006/relationships/slide" Target="/ppt/slides/slide3.xml" Id="R92e07983e1d042e2" /><Relationship Type="http://schemas.openxmlformats.org/officeDocument/2006/relationships/slide" Target="/ppt/slides/slide4.xml" Id="R2b9c5011e875427a" /><Relationship Type="http://schemas.openxmlformats.org/officeDocument/2006/relationships/slide" Target="/ppt/slides/slide5.xml" Id="R9cdc3f6788714f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953aabf7e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37b01862c409f" /><Relationship Type="http://schemas.openxmlformats.org/officeDocument/2006/relationships/theme" Target="/ppt/slideMasters/theme/theme1.xml" Id="R384f1bef739245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137b01862c40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31582e51146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b7129293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bc0f09e5e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94d4046e6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e58dc11d43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