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f0cb0fe4dc42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9891999ca64afd"/>
  </p:sldMasterIdLst>
  <p:sldIdLst>
    <p:sldId xmlns:r="http://schemas.openxmlformats.org/officeDocument/2006/relationships" id="256" r:id="Rb5254a3678f540a7"/>
    <p:sldId xmlns:r="http://schemas.openxmlformats.org/officeDocument/2006/relationships" id="257" r:id="R7e69118b7e294f38"/>
    <p:sldId xmlns:r="http://schemas.openxmlformats.org/officeDocument/2006/relationships" id="258" r:id="R1dc3eedac579417b"/>
    <p:sldId xmlns:r="http://schemas.openxmlformats.org/officeDocument/2006/relationships" id="259" r:id="Rc11fee9fc53c4b48"/>
    <p:sldId xmlns:r="http://schemas.openxmlformats.org/officeDocument/2006/relationships" id="260" r:id="R307f4488243d4870"/>
    <p:sldId xmlns:r="http://schemas.openxmlformats.org/officeDocument/2006/relationships" id="261" r:id="R2a9de307b2b34849"/>
    <p:sldId xmlns:r="http://schemas.openxmlformats.org/officeDocument/2006/relationships" id="262" r:id="Rb5b2454239694a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9891999ca64afd" /><Relationship Type="http://schemas.openxmlformats.org/officeDocument/2006/relationships/slide" Target="/ppt/slides/slide1.xml" Id="Rb5254a3678f540a7" /><Relationship Type="http://schemas.openxmlformats.org/officeDocument/2006/relationships/slide" Target="/ppt/slides/slide2.xml" Id="R7e69118b7e294f38" /><Relationship Type="http://schemas.openxmlformats.org/officeDocument/2006/relationships/slide" Target="/ppt/slides/slide3.xml" Id="R1dc3eedac579417b" /><Relationship Type="http://schemas.openxmlformats.org/officeDocument/2006/relationships/slide" Target="/ppt/slides/slide4.xml" Id="Rc11fee9fc53c4b48" /><Relationship Type="http://schemas.openxmlformats.org/officeDocument/2006/relationships/slide" Target="/ppt/slides/slide5.xml" Id="R307f4488243d4870" /><Relationship Type="http://schemas.openxmlformats.org/officeDocument/2006/relationships/slide" Target="/ppt/slides/slide6.xml" Id="R2a9de307b2b34849" /><Relationship Type="http://schemas.openxmlformats.org/officeDocument/2006/relationships/slide" Target="/ppt/slides/slide7.xml" Id="Rb5b2454239694a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3974b32a7d4a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d257272b64c15" /><Relationship Type="http://schemas.openxmlformats.org/officeDocument/2006/relationships/theme" Target="/ppt/slideMasters/theme/theme1.xml" Id="R97513c7c97f34c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0d257272b64c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d1545e19b45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77a842ec54d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b3ec81a374d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757faa3954b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5fb14594440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635e3d98440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063cc5f5648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NITWIT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NITWIT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NITWIT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NITWIT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NITWIT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NITWIT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NITWIT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UHRE MIKKELSEN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NITWIT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Gullhaugen alle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934 809 521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NITWIT HOLDING AS</a:t>
            </a:r>
          </a:p>
        </p:txBody>
      </p:sp>
    </p:spTree>
  </p:cSld>
  <p:clrMapOvr>
    <a:masterClrMapping xmlns:a="http://schemas.openxmlformats.org/drawingml/2006/main"/>
  </p:clrMapOvr>
</p:sld>
</file>