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d3f06f4ff74e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de901e283a49f0"/>
  </p:sldMasterIdLst>
  <p:sldIdLst>
    <p:sldId xmlns:r="http://schemas.openxmlformats.org/officeDocument/2006/relationships" id="256" r:id="Rb79b5e77561b43d0"/>
    <p:sldId xmlns:r="http://schemas.openxmlformats.org/officeDocument/2006/relationships" id="257" r:id="R2d5999d6632d48df"/>
    <p:sldId xmlns:r="http://schemas.openxmlformats.org/officeDocument/2006/relationships" id="258" r:id="R17436c4bb08547f0"/>
    <p:sldId xmlns:r="http://schemas.openxmlformats.org/officeDocument/2006/relationships" id="259" r:id="Ra12fb66839e04f5a"/>
    <p:sldId xmlns:r="http://schemas.openxmlformats.org/officeDocument/2006/relationships" id="260" r:id="R7e6d3dab33484ec6"/>
    <p:sldId xmlns:r="http://schemas.openxmlformats.org/officeDocument/2006/relationships" id="261" r:id="Rb8fb817edc1e476a"/>
    <p:sldId xmlns:r="http://schemas.openxmlformats.org/officeDocument/2006/relationships" id="262" r:id="Rb4cc83c19a3847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e901e283a49f0" /><Relationship Type="http://schemas.openxmlformats.org/officeDocument/2006/relationships/slide" Target="/ppt/slides/slide1.xml" Id="Rb79b5e77561b43d0" /><Relationship Type="http://schemas.openxmlformats.org/officeDocument/2006/relationships/slide" Target="/ppt/slides/slide2.xml" Id="R2d5999d6632d48df" /><Relationship Type="http://schemas.openxmlformats.org/officeDocument/2006/relationships/slide" Target="/ppt/slides/slide3.xml" Id="R17436c4bb08547f0" /><Relationship Type="http://schemas.openxmlformats.org/officeDocument/2006/relationships/slide" Target="/ppt/slides/slide4.xml" Id="Ra12fb66839e04f5a" /><Relationship Type="http://schemas.openxmlformats.org/officeDocument/2006/relationships/slide" Target="/ppt/slides/slide5.xml" Id="R7e6d3dab33484ec6" /><Relationship Type="http://schemas.openxmlformats.org/officeDocument/2006/relationships/slide" Target="/ppt/slides/slide6.xml" Id="Rb8fb817edc1e476a" /><Relationship Type="http://schemas.openxmlformats.org/officeDocument/2006/relationships/slide" Target="/ppt/slides/slide7.xml" Id="Rb4cc83c19a3847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3b33dc0dfb44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5ece036604c5c" /><Relationship Type="http://schemas.openxmlformats.org/officeDocument/2006/relationships/theme" Target="/ppt/slideMasters/theme/theme1.xml" Id="R4b29c602de1e42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65ece036604c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e7f5d5a714e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6003a82bd49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cee11253747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3ca4b261047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ba5b6020f47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d57834b7b44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724b67bf14f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F. STENSRUD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F. STENSRUD AS ble etablert [år] og holder til i Blaker.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−1 005 892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15 843 800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166 341 386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166 700 377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 FÆRGESTAD STENSRUD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Kompveien 1199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1925 Blaker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