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7f03356f54d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0f24fe9bf4102"/>
  </p:sldMasterIdLst>
  <p:sldIdLst>
    <p:sldId xmlns:r="http://schemas.openxmlformats.org/officeDocument/2006/relationships" id="256" r:id="Re1be30d2bf1745a1"/>
    <p:sldId xmlns:r="http://schemas.openxmlformats.org/officeDocument/2006/relationships" id="257" r:id="R500c139f34424d5c"/>
    <p:sldId xmlns:r="http://schemas.openxmlformats.org/officeDocument/2006/relationships" id="258" r:id="R0dc2a58ce0c348b8"/>
    <p:sldId xmlns:r="http://schemas.openxmlformats.org/officeDocument/2006/relationships" id="259" r:id="R96b881787a454167"/>
    <p:sldId xmlns:r="http://schemas.openxmlformats.org/officeDocument/2006/relationships" id="260" r:id="Re2b5ace6a36447ac"/>
    <p:sldId xmlns:r="http://schemas.openxmlformats.org/officeDocument/2006/relationships" id="261" r:id="R386fcdfe969b4a67"/>
    <p:sldId xmlns:r="http://schemas.openxmlformats.org/officeDocument/2006/relationships" id="262" r:id="R1faf8f6e3aa2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0f24fe9bf4102" /><Relationship Type="http://schemas.openxmlformats.org/officeDocument/2006/relationships/slide" Target="/ppt/slides/slide1.xml" Id="Re1be30d2bf1745a1" /><Relationship Type="http://schemas.openxmlformats.org/officeDocument/2006/relationships/slide" Target="/ppt/slides/slide2.xml" Id="R500c139f34424d5c" /><Relationship Type="http://schemas.openxmlformats.org/officeDocument/2006/relationships/slide" Target="/ppt/slides/slide3.xml" Id="R0dc2a58ce0c348b8" /><Relationship Type="http://schemas.openxmlformats.org/officeDocument/2006/relationships/slide" Target="/ppt/slides/slide4.xml" Id="R96b881787a454167" /><Relationship Type="http://schemas.openxmlformats.org/officeDocument/2006/relationships/slide" Target="/ppt/slides/slide5.xml" Id="Re2b5ace6a36447ac" /><Relationship Type="http://schemas.openxmlformats.org/officeDocument/2006/relationships/slide" Target="/ppt/slides/slide6.xml" Id="R386fcdfe969b4a67" /><Relationship Type="http://schemas.openxmlformats.org/officeDocument/2006/relationships/slide" Target="/ppt/slides/slide7.xml" Id="R1faf8f6e3aa2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2fb300eb244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e764edd174983" /><Relationship Type="http://schemas.openxmlformats.org/officeDocument/2006/relationships/theme" Target="/ppt/slideMasters/theme/theme1.xml" Id="R4de713fc15a94a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3e764edd17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144f6c241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039e5aec9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613780bfe44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c95ed3fdf46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c7fe4bd60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a1ed70e84d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7e4ff13c749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MYCO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30 760 649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31 660 649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MYKJÅLAND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934 592 425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