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4a76d55c4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871d035c64f44"/>
  </p:sldMasterIdLst>
  <p:sldIdLst>
    <p:sldId xmlns:r="http://schemas.openxmlformats.org/officeDocument/2006/relationships" id="256" r:id="Rc11e3058ed2747a5"/>
    <p:sldId xmlns:r="http://schemas.openxmlformats.org/officeDocument/2006/relationships" id="257" r:id="R51fffbcb5ab54a9d"/>
    <p:sldId xmlns:r="http://schemas.openxmlformats.org/officeDocument/2006/relationships" id="258" r:id="R8e3556bbf81f4ac7"/>
    <p:sldId xmlns:r="http://schemas.openxmlformats.org/officeDocument/2006/relationships" id="259" r:id="R9babb2b1dac64876"/>
    <p:sldId xmlns:r="http://schemas.openxmlformats.org/officeDocument/2006/relationships" id="260" r:id="R861784e6f6934597"/>
    <p:sldId xmlns:r="http://schemas.openxmlformats.org/officeDocument/2006/relationships" id="261" r:id="Ra3b49eae86d64241"/>
    <p:sldId xmlns:r="http://schemas.openxmlformats.org/officeDocument/2006/relationships" id="262" r:id="R736e37b1d15e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871d035c64f44" /><Relationship Type="http://schemas.openxmlformats.org/officeDocument/2006/relationships/slide" Target="/ppt/slides/slide1.xml" Id="Rc11e3058ed2747a5" /><Relationship Type="http://schemas.openxmlformats.org/officeDocument/2006/relationships/slide" Target="/ppt/slides/slide2.xml" Id="R51fffbcb5ab54a9d" /><Relationship Type="http://schemas.openxmlformats.org/officeDocument/2006/relationships/slide" Target="/ppt/slides/slide3.xml" Id="R8e3556bbf81f4ac7" /><Relationship Type="http://schemas.openxmlformats.org/officeDocument/2006/relationships/slide" Target="/ppt/slides/slide4.xml" Id="R9babb2b1dac64876" /><Relationship Type="http://schemas.openxmlformats.org/officeDocument/2006/relationships/slide" Target="/ppt/slides/slide5.xml" Id="R861784e6f6934597" /><Relationship Type="http://schemas.openxmlformats.org/officeDocument/2006/relationships/slide" Target="/ppt/slides/slide6.xml" Id="Ra3b49eae86d64241" /><Relationship Type="http://schemas.openxmlformats.org/officeDocument/2006/relationships/slide" Target="/ppt/slides/slide7.xml" Id="R736e37b1d15e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b2d61f06a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554a65db94c60" /><Relationship Type="http://schemas.openxmlformats.org/officeDocument/2006/relationships/theme" Target="/ppt/slideMasters/theme/theme1.xml" Id="R9b2057963ba2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554a65db9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f1939694a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43ab4e891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80e54e860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62140851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19791ac4f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849c2fc843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bbe0c405b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