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a4b1a7a5a6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e958f278440e6"/>
  </p:sldMasterIdLst>
  <p:sldIdLst>
    <p:sldId xmlns:r="http://schemas.openxmlformats.org/officeDocument/2006/relationships" id="256" r:id="R6d6be7711dd945e1"/>
    <p:sldId xmlns:r="http://schemas.openxmlformats.org/officeDocument/2006/relationships" id="257" r:id="Rbf4d7cff5fae42ce"/>
    <p:sldId xmlns:r="http://schemas.openxmlformats.org/officeDocument/2006/relationships" id="258" r:id="Rb0f8d29377314b81"/>
    <p:sldId xmlns:r="http://schemas.openxmlformats.org/officeDocument/2006/relationships" id="259" r:id="R340b450168a64df9"/>
    <p:sldId xmlns:r="http://schemas.openxmlformats.org/officeDocument/2006/relationships" id="260" r:id="Rd08e985017d24972"/>
    <p:sldId xmlns:r="http://schemas.openxmlformats.org/officeDocument/2006/relationships" id="261" r:id="Rcb51afae6a8b4564"/>
    <p:sldId xmlns:r="http://schemas.openxmlformats.org/officeDocument/2006/relationships" id="262" r:id="R5f8579d252694f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e958f278440e6" /><Relationship Type="http://schemas.openxmlformats.org/officeDocument/2006/relationships/slide" Target="/ppt/slides/slide1.xml" Id="R6d6be7711dd945e1" /><Relationship Type="http://schemas.openxmlformats.org/officeDocument/2006/relationships/slide" Target="/ppt/slides/slide2.xml" Id="Rbf4d7cff5fae42ce" /><Relationship Type="http://schemas.openxmlformats.org/officeDocument/2006/relationships/slide" Target="/ppt/slides/slide3.xml" Id="Rb0f8d29377314b81" /><Relationship Type="http://schemas.openxmlformats.org/officeDocument/2006/relationships/slide" Target="/ppt/slides/slide4.xml" Id="R340b450168a64df9" /><Relationship Type="http://schemas.openxmlformats.org/officeDocument/2006/relationships/slide" Target="/ppt/slides/slide5.xml" Id="Rd08e985017d24972" /><Relationship Type="http://schemas.openxmlformats.org/officeDocument/2006/relationships/slide" Target="/ppt/slides/slide6.xml" Id="Rcb51afae6a8b4564" /><Relationship Type="http://schemas.openxmlformats.org/officeDocument/2006/relationships/slide" Target="/ppt/slides/slide7.xml" Id="R5f8579d252694f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d29cb3f5845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64539d4ae4752" /><Relationship Type="http://schemas.openxmlformats.org/officeDocument/2006/relationships/theme" Target="/ppt/slideMasters/theme/theme1.xml" Id="R856d298aa94044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b64539d4ae47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cab49f0ab48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cde1a3b7841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dea374f2b4b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48b7ebb8f44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e5173cd2d44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f2ddf41984d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77712d6bc41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KIRNEH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KIRNEH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STEN HALLELAND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Halleland, Jørgen Kanitz'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934 466 713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