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136fb61a5341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7cfb616f6047f1"/>
  </p:sldMasterIdLst>
  <p:sldIdLst>
    <p:sldId xmlns:r="http://schemas.openxmlformats.org/officeDocument/2006/relationships" id="256" r:id="R705d400e38cf4f86"/>
    <p:sldId xmlns:r="http://schemas.openxmlformats.org/officeDocument/2006/relationships" id="257" r:id="R304b4d52b48f4fbc"/>
    <p:sldId xmlns:r="http://schemas.openxmlformats.org/officeDocument/2006/relationships" id="258" r:id="R161b61fafb254f93"/>
    <p:sldId xmlns:r="http://schemas.openxmlformats.org/officeDocument/2006/relationships" id="259" r:id="Rdb05f58e65d74eca"/>
    <p:sldId xmlns:r="http://schemas.openxmlformats.org/officeDocument/2006/relationships" id="260" r:id="Rc4c7691736b648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7cfb616f6047f1" /><Relationship Type="http://schemas.openxmlformats.org/officeDocument/2006/relationships/slide" Target="/ppt/slides/slide1.xml" Id="R705d400e38cf4f86" /><Relationship Type="http://schemas.openxmlformats.org/officeDocument/2006/relationships/slide" Target="/ppt/slides/slide2.xml" Id="R304b4d52b48f4fbc" /><Relationship Type="http://schemas.openxmlformats.org/officeDocument/2006/relationships/slide" Target="/ppt/slides/slide3.xml" Id="R161b61fafb254f93" /><Relationship Type="http://schemas.openxmlformats.org/officeDocument/2006/relationships/slide" Target="/ppt/slides/slide4.xml" Id="Rdb05f58e65d74eca" /><Relationship Type="http://schemas.openxmlformats.org/officeDocument/2006/relationships/slide" Target="/ppt/slides/slide5.xml" Id="Rc4c7691736b648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a1ae33c9b742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c2ced25874411" /><Relationship Type="http://schemas.openxmlformats.org/officeDocument/2006/relationships/theme" Target="/ppt/slideMasters/theme/theme1.xml" Id="R7fe7607c0e2c43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3c2ced258744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3b49badf74e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1f64b3d964a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6453f7ac24b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c04e629b948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7fa962eb44e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THOMAS W. PETTERSEN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THOMAS W. PETTERSEN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Høybyveien 23B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3517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933 972 747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