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04d70a135b47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7fb30bd541409a"/>
  </p:sldMasterIdLst>
  <p:sldIdLst>
    <p:sldId xmlns:r="http://schemas.openxmlformats.org/officeDocument/2006/relationships" id="256" r:id="R1063f9619d784439"/>
    <p:sldId xmlns:r="http://schemas.openxmlformats.org/officeDocument/2006/relationships" id="257" r:id="R81211775a86d465e"/>
    <p:sldId xmlns:r="http://schemas.openxmlformats.org/officeDocument/2006/relationships" id="258" r:id="R6f59e2974c1e4c25"/>
    <p:sldId xmlns:r="http://schemas.openxmlformats.org/officeDocument/2006/relationships" id="259" r:id="R0e0c300b7d014772"/>
    <p:sldId xmlns:r="http://schemas.openxmlformats.org/officeDocument/2006/relationships" id="260" r:id="R5443701df3ee48d2"/>
    <p:sldId xmlns:r="http://schemas.openxmlformats.org/officeDocument/2006/relationships" id="261" r:id="R68e672351e8f4fd8"/>
    <p:sldId xmlns:r="http://schemas.openxmlformats.org/officeDocument/2006/relationships" id="262" r:id="Rdd67f7639a4241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7fb30bd541409a" /><Relationship Type="http://schemas.openxmlformats.org/officeDocument/2006/relationships/slide" Target="/ppt/slides/slide1.xml" Id="R1063f9619d784439" /><Relationship Type="http://schemas.openxmlformats.org/officeDocument/2006/relationships/slide" Target="/ppt/slides/slide2.xml" Id="R81211775a86d465e" /><Relationship Type="http://schemas.openxmlformats.org/officeDocument/2006/relationships/slide" Target="/ppt/slides/slide3.xml" Id="R6f59e2974c1e4c25" /><Relationship Type="http://schemas.openxmlformats.org/officeDocument/2006/relationships/slide" Target="/ppt/slides/slide4.xml" Id="R0e0c300b7d014772" /><Relationship Type="http://schemas.openxmlformats.org/officeDocument/2006/relationships/slide" Target="/ppt/slides/slide5.xml" Id="R5443701df3ee48d2" /><Relationship Type="http://schemas.openxmlformats.org/officeDocument/2006/relationships/slide" Target="/ppt/slides/slide6.xml" Id="R68e672351e8f4fd8" /><Relationship Type="http://schemas.openxmlformats.org/officeDocument/2006/relationships/slide" Target="/ppt/slides/slide7.xml" Id="Rdd67f7639a4241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da0916a0fa4e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b215db07b44c0" /><Relationship Type="http://schemas.openxmlformats.org/officeDocument/2006/relationships/theme" Target="/ppt/slideMasters/theme/theme1.xml" Id="Rf2ff8520969645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bb215db07b44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6c5d49a444b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3149213ef4f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658bef18c43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aef97eca64a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d559fc4cc41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ad0b1544444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452d2d6c94a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KAMIC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KAMIC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740 645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31 299 065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31 460 995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KARINA MICHELSEN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Karina Michelsen, Hegermanns gate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933 884 821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KAMIC INVEST AS</a:t>
            </a:r>
          </a:p>
        </p:txBody>
      </p:sp>
    </p:spTree>
  </p:cSld>
  <p:clrMapOvr>
    <a:masterClrMapping xmlns:a="http://schemas.openxmlformats.org/drawingml/2006/main"/>
  </p:clrMapOvr>
</p:sld>
</file>