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2a3d307d304b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b423db9a424082"/>
  </p:sldMasterIdLst>
  <p:sldIdLst>
    <p:sldId xmlns:r="http://schemas.openxmlformats.org/officeDocument/2006/relationships" id="256" r:id="R7ef6698b83484684"/>
    <p:sldId xmlns:r="http://schemas.openxmlformats.org/officeDocument/2006/relationships" id="257" r:id="R1d6d50bfa50c4796"/>
    <p:sldId xmlns:r="http://schemas.openxmlformats.org/officeDocument/2006/relationships" id="258" r:id="R06e4491c484f465b"/>
    <p:sldId xmlns:r="http://schemas.openxmlformats.org/officeDocument/2006/relationships" id="259" r:id="R06ebbc1e0d1b4b00"/>
    <p:sldId xmlns:r="http://schemas.openxmlformats.org/officeDocument/2006/relationships" id="260" r:id="R42e5fdb9168846a2"/>
    <p:sldId xmlns:r="http://schemas.openxmlformats.org/officeDocument/2006/relationships" id="261" r:id="R907733b2cd84438f"/>
    <p:sldId xmlns:r="http://schemas.openxmlformats.org/officeDocument/2006/relationships" id="262" r:id="R69306c667aaf4d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b423db9a424082" /><Relationship Type="http://schemas.openxmlformats.org/officeDocument/2006/relationships/slide" Target="/ppt/slides/slide1.xml" Id="R7ef6698b83484684" /><Relationship Type="http://schemas.openxmlformats.org/officeDocument/2006/relationships/slide" Target="/ppt/slides/slide2.xml" Id="R1d6d50bfa50c4796" /><Relationship Type="http://schemas.openxmlformats.org/officeDocument/2006/relationships/slide" Target="/ppt/slides/slide3.xml" Id="R06e4491c484f465b" /><Relationship Type="http://schemas.openxmlformats.org/officeDocument/2006/relationships/slide" Target="/ppt/slides/slide4.xml" Id="R06ebbc1e0d1b4b00" /><Relationship Type="http://schemas.openxmlformats.org/officeDocument/2006/relationships/slide" Target="/ppt/slides/slide5.xml" Id="R42e5fdb9168846a2" /><Relationship Type="http://schemas.openxmlformats.org/officeDocument/2006/relationships/slide" Target="/ppt/slides/slide6.xml" Id="R907733b2cd84438f" /><Relationship Type="http://schemas.openxmlformats.org/officeDocument/2006/relationships/slide" Target="/ppt/slides/slide7.xml" Id="R69306c667aaf4d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cc4724fd14c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e6d591533e4651" /><Relationship Type="http://schemas.openxmlformats.org/officeDocument/2006/relationships/theme" Target="/ppt/slideMasters/theme/theme1.xml" Id="R6334c63abc0740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e6d591533e46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701d0d2b948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5669f86564b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e8b5674754c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ad51e0b1044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8bb4bab2748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ecdc85c6643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f69abbcf74d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MULTIPLEKS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MULTIPLEKS HOLDING AS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608 707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LETMOLIE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AARSAND DROLSUM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Fjerdingstadveien 171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