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593f4d61ae43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184ef41fe6418b"/>
  </p:sldMasterIdLst>
  <p:sldIdLst>
    <p:sldId xmlns:r="http://schemas.openxmlformats.org/officeDocument/2006/relationships" id="256" r:id="R57769e7cd24d4d8a"/>
    <p:sldId xmlns:r="http://schemas.openxmlformats.org/officeDocument/2006/relationships" id="257" r:id="R62986760d8fa48e5"/>
    <p:sldId xmlns:r="http://schemas.openxmlformats.org/officeDocument/2006/relationships" id="258" r:id="Rf14515307b544921"/>
    <p:sldId xmlns:r="http://schemas.openxmlformats.org/officeDocument/2006/relationships" id="259" r:id="R39bccfb5ea584a2f"/>
    <p:sldId xmlns:r="http://schemas.openxmlformats.org/officeDocument/2006/relationships" id="260" r:id="R8a4e816f118d4cdc"/>
    <p:sldId xmlns:r="http://schemas.openxmlformats.org/officeDocument/2006/relationships" id="261" r:id="Rb293fe594b6341bb"/>
    <p:sldId xmlns:r="http://schemas.openxmlformats.org/officeDocument/2006/relationships" id="262" r:id="Recabd239f4c641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84ef41fe6418b" /><Relationship Type="http://schemas.openxmlformats.org/officeDocument/2006/relationships/slide" Target="/ppt/slides/slide1.xml" Id="R57769e7cd24d4d8a" /><Relationship Type="http://schemas.openxmlformats.org/officeDocument/2006/relationships/slide" Target="/ppt/slides/slide2.xml" Id="R62986760d8fa48e5" /><Relationship Type="http://schemas.openxmlformats.org/officeDocument/2006/relationships/slide" Target="/ppt/slides/slide3.xml" Id="Rf14515307b544921" /><Relationship Type="http://schemas.openxmlformats.org/officeDocument/2006/relationships/slide" Target="/ppt/slides/slide4.xml" Id="R39bccfb5ea584a2f" /><Relationship Type="http://schemas.openxmlformats.org/officeDocument/2006/relationships/slide" Target="/ppt/slides/slide5.xml" Id="R8a4e816f118d4cdc" /><Relationship Type="http://schemas.openxmlformats.org/officeDocument/2006/relationships/slide" Target="/ppt/slides/slide6.xml" Id="Rb293fe594b6341bb" /><Relationship Type="http://schemas.openxmlformats.org/officeDocument/2006/relationships/slide" Target="/ppt/slides/slide7.xml" Id="Recabd239f4c641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3636c424d244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fd80421df421b" /><Relationship Type="http://schemas.openxmlformats.org/officeDocument/2006/relationships/theme" Target="/ppt/slideMasters/theme/theme1.xml" Id="Redca097fd0f149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afd80421df42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b326d98ae41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be2b0be6848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465ad1ab34d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cf764b66d40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042bcddda44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dff3ff3f74d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c16ae3bb543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TURNSTONE PRIVATE EQUITY FUND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PRIVATE EQUITY FUND III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−1 027 412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−6 392 909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−7 362 909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122 575 576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180 218 024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PEF III FEEDER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TORENO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BERGENSKANTEN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KVANTIA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KLAVENESS FINANS AS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TVETERAAS INVEST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