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4f1cea14d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697dde4e994c9d"/>
  </p:sldMasterIdLst>
  <p:sldIdLst>
    <p:sldId xmlns:r="http://schemas.openxmlformats.org/officeDocument/2006/relationships" id="256" r:id="Re53db6993e874cbb"/>
    <p:sldId xmlns:r="http://schemas.openxmlformats.org/officeDocument/2006/relationships" id="257" r:id="R69f433d84b3e41cb"/>
    <p:sldId xmlns:r="http://schemas.openxmlformats.org/officeDocument/2006/relationships" id="258" r:id="R5161deceb8ab41cb"/>
    <p:sldId xmlns:r="http://schemas.openxmlformats.org/officeDocument/2006/relationships" id="259" r:id="R24e232a5541d49ca"/>
    <p:sldId xmlns:r="http://schemas.openxmlformats.org/officeDocument/2006/relationships" id="260" r:id="Ra60c4ca4989148c3"/>
    <p:sldId xmlns:r="http://schemas.openxmlformats.org/officeDocument/2006/relationships" id="261" r:id="Racc2239438014bc3"/>
    <p:sldId xmlns:r="http://schemas.openxmlformats.org/officeDocument/2006/relationships" id="262" r:id="R5fc8811cd56f40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97dde4e994c9d" /><Relationship Type="http://schemas.openxmlformats.org/officeDocument/2006/relationships/slide" Target="/ppt/slides/slide1.xml" Id="Re53db6993e874cbb" /><Relationship Type="http://schemas.openxmlformats.org/officeDocument/2006/relationships/slide" Target="/ppt/slides/slide2.xml" Id="R69f433d84b3e41cb" /><Relationship Type="http://schemas.openxmlformats.org/officeDocument/2006/relationships/slide" Target="/ppt/slides/slide3.xml" Id="R5161deceb8ab41cb" /><Relationship Type="http://schemas.openxmlformats.org/officeDocument/2006/relationships/slide" Target="/ppt/slides/slide4.xml" Id="R24e232a5541d49ca" /><Relationship Type="http://schemas.openxmlformats.org/officeDocument/2006/relationships/slide" Target="/ppt/slides/slide5.xml" Id="Ra60c4ca4989148c3" /><Relationship Type="http://schemas.openxmlformats.org/officeDocument/2006/relationships/slide" Target="/ppt/slides/slide6.xml" Id="Racc2239438014bc3" /><Relationship Type="http://schemas.openxmlformats.org/officeDocument/2006/relationships/slide" Target="/ppt/slides/slide7.xml" Id="R5fc8811cd56f40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70a5edb4d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59cba4c7432d" /><Relationship Type="http://schemas.openxmlformats.org/officeDocument/2006/relationships/theme" Target="/ppt/slideMasters/theme/theme1.xml" Id="R7d24f70caca4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159cba4c7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2f15c4c6545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24bac6c10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a3c12d446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5a9eaf91543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9a48cca5c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4191462b6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9f511ce84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