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237a2dfd0b4c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7e68ee1fd4515"/>
  </p:sldMasterIdLst>
  <p:sldIdLst>
    <p:sldId xmlns:r="http://schemas.openxmlformats.org/officeDocument/2006/relationships" id="256" r:id="R6c5d0078db93497f"/>
    <p:sldId xmlns:r="http://schemas.openxmlformats.org/officeDocument/2006/relationships" id="257" r:id="Rea7ce4507a354d7a"/>
    <p:sldId xmlns:r="http://schemas.openxmlformats.org/officeDocument/2006/relationships" id="258" r:id="R98c06bc643c340de"/>
    <p:sldId xmlns:r="http://schemas.openxmlformats.org/officeDocument/2006/relationships" id="259" r:id="R36cee53403b240d3"/>
    <p:sldId xmlns:r="http://schemas.openxmlformats.org/officeDocument/2006/relationships" id="260" r:id="R98d97d4451174acb"/>
    <p:sldId xmlns:r="http://schemas.openxmlformats.org/officeDocument/2006/relationships" id="261" r:id="R706b8f262cf044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7e68ee1fd4515" /><Relationship Type="http://schemas.openxmlformats.org/officeDocument/2006/relationships/slide" Target="/ppt/slides/slide1.xml" Id="R6c5d0078db93497f" /><Relationship Type="http://schemas.openxmlformats.org/officeDocument/2006/relationships/slide" Target="/ppt/slides/slide2.xml" Id="Rea7ce4507a354d7a" /><Relationship Type="http://schemas.openxmlformats.org/officeDocument/2006/relationships/slide" Target="/ppt/slides/slide3.xml" Id="R98c06bc643c340de" /><Relationship Type="http://schemas.openxmlformats.org/officeDocument/2006/relationships/slide" Target="/ppt/slides/slide4.xml" Id="R36cee53403b240d3" /><Relationship Type="http://schemas.openxmlformats.org/officeDocument/2006/relationships/slide" Target="/ppt/slides/slide5.xml" Id="R98d97d4451174acb" /><Relationship Type="http://schemas.openxmlformats.org/officeDocument/2006/relationships/slide" Target="/ppt/slides/slide6.xml" Id="R706b8f262cf044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8d7aeba2e49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0a58414a44e58" /><Relationship Type="http://schemas.openxmlformats.org/officeDocument/2006/relationships/theme" Target="/ppt/slideMasters/theme/theme1.xml" Id="R85728a25b302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0a58414a4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c258ece01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5ab518c344f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e5f5b45ef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b5e7e77f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0810bfbe44a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16e59c83e4f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