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7f1ce2eba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4477494264162"/>
  </p:sldMasterIdLst>
  <p:sldIdLst>
    <p:sldId xmlns:r="http://schemas.openxmlformats.org/officeDocument/2006/relationships" id="256" r:id="Re358581a1aae4746"/>
    <p:sldId xmlns:r="http://schemas.openxmlformats.org/officeDocument/2006/relationships" id="257" r:id="R84633d9c3d524f29"/>
    <p:sldId xmlns:r="http://schemas.openxmlformats.org/officeDocument/2006/relationships" id="258" r:id="Raac6d56b00c2449b"/>
    <p:sldId xmlns:r="http://schemas.openxmlformats.org/officeDocument/2006/relationships" id="259" r:id="R11cc4d9d31244d78"/>
    <p:sldId xmlns:r="http://schemas.openxmlformats.org/officeDocument/2006/relationships" id="260" r:id="Re55841904db741f5"/>
    <p:sldId xmlns:r="http://schemas.openxmlformats.org/officeDocument/2006/relationships" id="261" r:id="R84ec4d73bb5c45a6"/>
    <p:sldId xmlns:r="http://schemas.openxmlformats.org/officeDocument/2006/relationships" id="262" r:id="R0483c6c62e1d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4477494264162" /><Relationship Type="http://schemas.openxmlformats.org/officeDocument/2006/relationships/slide" Target="/ppt/slides/slide1.xml" Id="Re358581a1aae4746" /><Relationship Type="http://schemas.openxmlformats.org/officeDocument/2006/relationships/slide" Target="/ppt/slides/slide2.xml" Id="R84633d9c3d524f29" /><Relationship Type="http://schemas.openxmlformats.org/officeDocument/2006/relationships/slide" Target="/ppt/slides/slide3.xml" Id="Raac6d56b00c2449b" /><Relationship Type="http://schemas.openxmlformats.org/officeDocument/2006/relationships/slide" Target="/ppt/slides/slide4.xml" Id="R11cc4d9d31244d78" /><Relationship Type="http://schemas.openxmlformats.org/officeDocument/2006/relationships/slide" Target="/ppt/slides/slide5.xml" Id="Re55841904db741f5" /><Relationship Type="http://schemas.openxmlformats.org/officeDocument/2006/relationships/slide" Target="/ppt/slides/slide6.xml" Id="R84ec4d73bb5c45a6" /><Relationship Type="http://schemas.openxmlformats.org/officeDocument/2006/relationships/slide" Target="/ppt/slides/slide7.xml" Id="R0483c6c62e1d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8e6bc764c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ff69a39c74d6e" /><Relationship Type="http://schemas.openxmlformats.org/officeDocument/2006/relationships/theme" Target="/ppt/slideMasters/theme/theme1.xml" Id="R7dac3baa4caa49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3ff69a39c7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be164458b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372341c14d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e8cebee8f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7e50fa8ef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e4d10d808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924633db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796c917d5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