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8480277261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8b9ae98a24fc5"/>
  </p:sldMasterIdLst>
  <p:sldIdLst>
    <p:sldId xmlns:r="http://schemas.openxmlformats.org/officeDocument/2006/relationships" id="256" r:id="R6deab183007a43d1"/>
    <p:sldId xmlns:r="http://schemas.openxmlformats.org/officeDocument/2006/relationships" id="257" r:id="Re131832d0a6c4933"/>
    <p:sldId xmlns:r="http://schemas.openxmlformats.org/officeDocument/2006/relationships" id="258" r:id="R813cb7daa63d4458"/>
    <p:sldId xmlns:r="http://schemas.openxmlformats.org/officeDocument/2006/relationships" id="259" r:id="R1deaa61fe6134d96"/>
    <p:sldId xmlns:r="http://schemas.openxmlformats.org/officeDocument/2006/relationships" id="260" r:id="R5cb4020203824350"/>
    <p:sldId xmlns:r="http://schemas.openxmlformats.org/officeDocument/2006/relationships" id="261" r:id="Ra73eeded019c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8b9ae98a24fc5" /><Relationship Type="http://schemas.openxmlformats.org/officeDocument/2006/relationships/slide" Target="/ppt/slides/slide1.xml" Id="R6deab183007a43d1" /><Relationship Type="http://schemas.openxmlformats.org/officeDocument/2006/relationships/slide" Target="/ppt/slides/slide2.xml" Id="Re131832d0a6c4933" /><Relationship Type="http://schemas.openxmlformats.org/officeDocument/2006/relationships/slide" Target="/ppt/slides/slide3.xml" Id="R813cb7daa63d4458" /><Relationship Type="http://schemas.openxmlformats.org/officeDocument/2006/relationships/slide" Target="/ppt/slides/slide4.xml" Id="R1deaa61fe6134d96" /><Relationship Type="http://schemas.openxmlformats.org/officeDocument/2006/relationships/slide" Target="/ppt/slides/slide5.xml" Id="R5cb4020203824350" /><Relationship Type="http://schemas.openxmlformats.org/officeDocument/2006/relationships/slide" Target="/ppt/slides/slide6.xml" Id="Ra73eeded019c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98923697f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0ac4ef35e4a40" /><Relationship Type="http://schemas.openxmlformats.org/officeDocument/2006/relationships/theme" Target="/ppt/slideMasters/theme/theme1.xml" Id="R914b3200d567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0ac4ef35e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cb4522e05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21e0f7a3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15a7a473b4e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b2ab4cb5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c15c2ecd4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02d95fb23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