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9172226ec0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45b3644034002"/>
  </p:sldMasterIdLst>
  <p:sldIdLst>
    <p:sldId xmlns:r="http://schemas.openxmlformats.org/officeDocument/2006/relationships" id="256" r:id="Rc59166c623874bc6"/>
    <p:sldId xmlns:r="http://schemas.openxmlformats.org/officeDocument/2006/relationships" id="257" r:id="R13b2a8546d844e80"/>
    <p:sldId xmlns:r="http://schemas.openxmlformats.org/officeDocument/2006/relationships" id="258" r:id="R035a8d625f2d420a"/>
    <p:sldId xmlns:r="http://schemas.openxmlformats.org/officeDocument/2006/relationships" id="259" r:id="R652034b51f5f4a5d"/>
    <p:sldId xmlns:r="http://schemas.openxmlformats.org/officeDocument/2006/relationships" id="260" r:id="Ra8621b462c7b45ad"/>
    <p:sldId xmlns:r="http://schemas.openxmlformats.org/officeDocument/2006/relationships" id="261" r:id="R7c4a4d65b95e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45b3644034002" /><Relationship Type="http://schemas.openxmlformats.org/officeDocument/2006/relationships/slide" Target="/ppt/slides/slide1.xml" Id="Rc59166c623874bc6" /><Relationship Type="http://schemas.openxmlformats.org/officeDocument/2006/relationships/slide" Target="/ppt/slides/slide2.xml" Id="R13b2a8546d844e80" /><Relationship Type="http://schemas.openxmlformats.org/officeDocument/2006/relationships/slide" Target="/ppt/slides/slide3.xml" Id="R035a8d625f2d420a" /><Relationship Type="http://schemas.openxmlformats.org/officeDocument/2006/relationships/slide" Target="/ppt/slides/slide4.xml" Id="R652034b51f5f4a5d" /><Relationship Type="http://schemas.openxmlformats.org/officeDocument/2006/relationships/slide" Target="/ppt/slides/slide5.xml" Id="Ra8621b462c7b45ad" /><Relationship Type="http://schemas.openxmlformats.org/officeDocument/2006/relationships/slide" Target="/ppt/slides/slide6.xml" Id="R7c4a4d65b95e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e95f5ef2b44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2343793f24c95" /><Relationship Type="http://schemas.openxmlformats.org/officeDocument/2006/relationships/theme" Target="/ppt/slideMasters/theme/theme1.xml" Id="R8cbb7eaf4795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62343793f2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46f11ac1944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9ebd69663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61131f94e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380e0abc3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777a9ce0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e6debcd30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