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c8be88afb54a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6e430c3874e38"/>
  </p:sldMasterIdLst>
  <p:sldIdLst>
    <p:sldId xmlns:r="http://schemas.openxmlformats.org/officeDocument/2006/relationships" id="256" r:id="R76b8276f09c54c84"/>
    <p:sldId xmlns:r="http://schemas.openxmlformats.org/officeDocument/2006/relationships" id="257" r:id="R6feda6d594fc4873"/>
    <p:sldId xmlns:r="http://schemas.openxmlformats.org/officeDocument/2006/relationships" id="258" r:id="Rb68ff79fcf0c462f"/>
    <p:sldId xmlns:r="http://schemas.openxmlformats.org/officeDocument/2006/relationships" id="259" r:id="R23a61619a2f34408"/>
    <p:sldId xmlns:r="http://schemas.openxmlformats.org/officeDocument/2006/relationships" id="260" r:id="R14b4ea5d5b174375"/>
    <p:sldId xmlns:r="http://schemas.openxmlformats.org/officeDocument/2006/relationships" id="261" r:id="R3f6e8e7d74884aa4"/>
    <p:sldId xmlns:r="http://schemas.openxmlformats.org/officeDocument/2006/relationships" id="262" r:id="Rb7fe21193e9644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6e430c3874e38" /><Relationship Type="http://schemas.openxmlformats.org/officeDocument/2006/relationships/slide" Target="/ppt/slides/slide1.xml" Id="R76b8276f09c54c84" /><Relationship Type="http://schemas.openxmlformats.org/officeDocument/2006/relationships/slide" Target="/ppt/slides/slide2.xml" Id="R6feda6d594fc4873" /><Relationship Type="http://schemas.openxmlformats.org/officeDocument/2006/relationships/slide" Target="/ppt/slides/slide3.xml" Id="Rb68ff79fcf0c462f" /><Relationship Type="http://schemas.openxmlformats.org/officeDocument/2006/relationships/slide" Target="/ppt/slides/slide4.xml" Id="R23a61619a2f34408" /><Relationship Type="http://schemas.openxmlformats.org/officeDocument/2006/relationships/slide" Target="/ppt/slides/slide5.xml" Id="R14b4ea5d5b174375" /><Relationship Type="http://schemas.openxmlformats.org/officeDocument/2006/relationships/slide" Target="/ppt/slides/slide6.xml" Id="R3f6e8e7d74884aa4" /><Relationship Type="http://schemas.openxmlformats.org/officeDocument/2006/relationships/slide" Target="/ppt/slides/slide7.xml" Id="Rb7fe21193e9644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642ed18434b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022a7bb804ffe" /><Relationship Type="http://schemas.openxmlformats.org/officeDocument/2006/relationships/theme" Target="/ppt/slideMasters/theme/theme1.xml" Id="Ra05473a92a8846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c022a7bb804f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a463c6f1f47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1d40381b24d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77e6a4719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5e6bf4d3746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2db8214bd4d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9c6ba783c4c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f4418433746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HHV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790 159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HERMANDSEN VEIBERG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