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17167670445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d6518c52f841fe"/>
  </p:sldMasterIdLst>
  <p:sldIdLst>
    <p:sldId xmlns:r="http://schemas.openxmlformats.org/officeDocument/2006/relationships" id="256" r:id="Ra42f6510dc994327"/>
    <p:sldId xmlns:r="http://schemas.openxmlformats.org/officeDocument/2006/relationships" id="257" r:id="R095937b91ee74127"/>
    <p:sldId xmlns:r="http://schemas.openxmlformats.org/officeDocument/2006/relationships" id="258" r:id="Rdd36e7321fcc45e3"/>
    <p:sldId xmlns:r="http://schemas.openxmlformats.org/officeDocument/2006/relationships" id="259" r:id="R5121129857014309"/>
    <p:sldId xmlns:r="http://schemas.openxmlformats.org/officeDocument/2006/relationships" id="260" r:id="R139da09cf3b94063"/>
    <p:sldId xmlns:r="http://schemas.openxmlformats.org/officeDocument/2006/relationships" id="261" r:id="Rbf13ccf2d49c41d7"/>
    <p:sldId xmlns:r="http://schemas.openxmlformats.org/officeDocument/2006/relationships" id="262" r:id="R06859e9ff8da42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6518c52f841fe" /><Relationship Type="http://schemas.openxmlformats.org/officeDocument/2006/relationships/slide" Target="/ppt/slides/slide1.xml" Id="Ra42f6510dc994327" /><Relationship Type="http://schemas.openxmlformats.org/officeDocument/2006/relationships/slide" Target="/ppt/slides/slide2.xml" Id="R095937b91ee74127" /><Relationship Type="http://schemas.openxmlformats.org/officeDocument/2006/relationships/slide" Target="/ppt/slides/slide3.xml" Id="Rdd36e7321fcc45e3" /><Relationship Type="http://schemas.openxmlformats.org/officeDocument/2006/relationships/slide" Target="/ppt/slides/slide4.xml" Id="R5121129857014309" /><Relationship Type="http://schemas.openxmlformats.org/officeDocument/2006/relationships/slide" Target="/ppt/slides/slide5.xml" Id="R139da09cf3b94063" /><Relationship Type="http://schemas.openxmlformats.org/officeDocument/2006/relationships/slide" Target="/ppt/slides/slide6.xml" Id="Rbf13ccf2d49c41d7" /><Relationship Type="http://schemas.openxmlformats.org/officeDocument/2006/relationships/slide" Target="/ppt/slides/slide7.xml" Id="R06859e9ff8da42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52ad93c4748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059738fee41ec" /><Relationship Type="http://schemas.openxmlformats.org/officeDocument/2006/relationships/theme" Target="/ppt/slideMasters/theme/theme1.xml" Id="R8ba5f32621fa40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059738fee41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15968dc72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67fc38c06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7d16b4b6f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613d91242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0e4d44a6d47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8326d6d2c4a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4ab236901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11 091 847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52 198 643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56 984 303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STABELL ERIKSEN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STABELL ERIKSEN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933 010 821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