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11aa536a6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dd39a480041dd"/>
  </p:sldMasterIdLst>
  <p:sldIdLst>
    <p:sldId xmlns:r="http://schemas.openxmlformats.org/officeDocument/2006/relationships" id="256" r:id="R1d020416533b4abf"/>
    <p:sldId xmlns:r="http://schemas.openxmlformats.org/officeDocument/2006/relationships" id="257" r:id="Rd592a97d14b34cd5"/>
    <p:sldId xmlns:r="http://schemas.openxmlformats.org/officeDocument/2006/relationships" id="258" r:id="Reedc93fab48d42ec"/>
    <p:sldId xmlns:r="http://schemas.openxmlformats.org/officeDocument/2006/relationships" id="259" r:id="R25400d06c0bb4ec3"/>
    <p:sldId xmlns:r="http://schemas.openxmlformats.org/officeDocument/2006/relationships" id="260" r:id="Rfd9edc0423024d5d"/>
    <p:sldId xmlns:r="http://schemas.openxmlformats.org/officeDocument/2006/relationships" id="261" r:id="R0d2fdb7558c74e01"/>
    <p:sldId xmlns:r="http://schemas.openxmlformats.org/officeDocument/2006/relationships" id="262" r:id="R0be8cfaeb3d4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dd39a480041dd" /><Relationship Type="http://schemas.openxmlformats.org/officeDocument/2006/relationships/slide" Target="/ppt/slides/slide1.xml" Id="R1d020416533b4abf" /><Relationship Type="http://schemas.openxmlformats.org/officeDocument/2006/relationships/slide" Target="/ppt/slides/slide2.xml" Id="Rd592a97d14b34cd5" /><Relationship Type="http://schemas.openxmlformats.org/officeDocument/2006/relationships/slide" Target="/ppt/slides/slide3.xml" Id="Reedc93fab48d42ec" /><Relationship Type="http://schemas.openxmlformats.org/officeDocument/2006/relationships/slide" Target="/ppt/slides/slide4.xml" Id="R25400d06c0bb4ec3" /><Relationship Type="http://schemas.openxmlformats.org/officeDocument/2006/relationships/slide" Target="/ppt/slides/slide5.xml" Id="Rfd9edc0423024d5d" /><Relationship Type="http://schemas.openxmlformats.org/officeDocument/2006/relationships/slide" Target="/ppt/slides/slide6.xml" Id="R0d2fdb7558c74e01" /><Relationship Type="http://schemas.openxmlformats.org/officeDocument/2006/relationships/slide" Target="/ppt/slides/slide7.xml" Id="R0be8cfaeb3d4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aac79297f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b6db06d6542cc" /><Relationship Type="http://schemas.openxmlformats.org/officeDocument/2006/relationships/theme" Target="/ppt/slideMasters/theme/theme1.xml" Id="Rb5e9a4874830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b6db06d65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9eca581f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938416e13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0db503ac5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b1b323f9f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9a151d58c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307d194841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5dc238ba2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