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33f9e596902458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e262266421d48b3"/>
  </p:sldMasterIdLst>
  <p:sldIdLst>
    <p:sldId xmlns:r="http://schemas.openxmlformats.org/officeDocument/2006/relationships" id="256" r:id="R49732c0db0e0489e"/>
    <p:sldId xmlns:r="http://schemas.openxmlformats.org/officeDocument/2006/relationships" id="257" r:id="R1938ddc075694ffb"/>
    <p:sldId xmlns:r="http://schemas.openxmlformats.org/officeDocument/2006/relationships" id="258" r:id="Rbefa0345538e4dab"/>
    <p:sldId xmlns:r="http://schemas.openxmlformats.org/officeDocument/2006/relationships" id="259" r:id="R527ef2bc93bd420e"/>
    <p:sldId xmlns:r="http://schemas.openxmlformats.org/officeDocument/2006/relationships" id="260" r:id="R7ecffe646be746c4"/>
    <p:sldId xmlns:r="http://schemas.openxmlformats.org/officeDocument/2006/relationships" id="261" r:id="R1f0d0261174448f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e262266421d48b3" /><Relationship Type="http://schemas.openxmlformats.org/officeDocument/2006/relationships/slide" Target="/ppt/slides/slide1.xml" Id="R49732c0db0e0489e" /><Relationship Type="http://schemas.openxmlformats.org/officeDocument/2006/relationships/slide" Target="/ppt/slides/slide2.xml" Id="R1938ddc075694ffb" /><Relationship Type="http://schemas.openxmlformats.org/officeDocument/2006/relationships/slide" Target="/ppt/slides/slide3.xml" Id="Rbefa0345538e4dab" /><Relationship Type="http://schemas.openxmlformats.org/officeDocument/2006/relationships/slide" Target="/ppt/slides/slide4.xml" Id="R527ef2bc93bd420e" /><Relationship Type="http://schemas.openxmlformats.org/officeDocument/2006/relationships/slide" Target="/ppt/slides/slide5.xml" Id="R7ecffe646be746c4" /><Relationship Type="http://schemas.openxmlformats.org/officeDocument/2006/relationships/slide" Target="/ppt/slides/slide6.xml" Id="R1f0d0261174448f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cc68052f8f0469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2374b2c31947c2" /><Relationship Type="http://schemas.openxmlformats.org/officeDocument/2006/relationships/theme" Target="/ppt/slideMasters/theme/theme1.xml" Id="R052597b3365f47b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52374b2c31947c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c9fc3a4eb2443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87f6273ea64d8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f2297dbd45434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1836ef343445f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f78b9556d14e5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0857abb84a467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E&amp;J RÅDGIVNING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E&amp;J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E&amp;J RÅDGIVNING AS ble etablert [år] og holder til i Kristiansand 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E&amp;J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E&amp;J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E&amp;J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7 118 754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2 813 935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2 233 251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267 612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5 556 303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E&amp;J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Banehaven 4A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4612 Kristiansand 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932 943 921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E&amp;J RÅDGIVNING AS</a:t>
            </a:r>
          </a:p>
        </p:txBody>
      </p:sp>
    </p:spTree>
  </p:cSld>
  <p:clrMapOvr>
    <a:masterClrMapping xmlns:a="http://schemas.openxmlformats.org/drawingml/2006/main"/>
  </p:clrMapOvr>
</p:sld>
</file>