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6b7c5f515d4a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c4f31cd2244451"/>
  </p:sldMasterIdLst>
  <p:sldIdLst>
    <p:sldId xmlns:r="http://schemas.openxmlformats.org/officeDocument/2006/relationships" id="256" r:id="Rc02dbaa20c004ced"/>
    <p:sldId xmlns:r="http://schemas.openxmlformats.org/officeDocument/2006/relationships" id="257" r:id="Rab6a3c2ab2c4415b"/>
    <p:sldId xmlns:r="http://schemas.openxmlformats.org/officeDocument/2006/relationships" id="258" r:id="Rce530e3b25474534"/>
    <p:sldId xmlns:r="http://schemas.openxmlformats.org/officeDocument/2006/relationships" id="259" r:id="Rbebcdfbde21d4972"/>
    <p:sldId xmlns:r="http://schemas.openxmlformats.org/officeDocument/2006/relationships" id="260" r:id="R40ffb9321e9b426d"/>
    <p:sldId xmlns:r="http://schemas.openxmlformats.org/officeDocument/2006/relationships" id="261" r:id="R8fc685b5284b4f3c"/>
    <p:sldId xmlns:r="http://schemas.openxmlformats.org/officeDocument/2006/relationships" id="262" r:id="R5a66d4fd1d9a4f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4f31cd2244451" /><Relationship Type="http://schemas.openxmlformats.org/officeDocument/2006/relationships/slide" Target="/ppt/slides/slide1.xml" Id="Rc02dbaa20c004ced" /><Relationship Type="http://schemas.openxmlformats.org/officeDocument/2006/relationships/slide" Target="/ppt/slides/slide2.xml" Id="Rab6a3c2ab2c4415b" /><Relationship Type="http://schemas.openxmlformats.org/officeDocument/2006/relationships/slide" Target="/ppt/slides/slide3.xml" Id="Rce530e3b25474534" /><Relationship Type="http://schemas.openxmlformats.org/officeDocument/2006/relationships/slide" Target="/ppt/slides/slide4.xml" Id="Rbebcdfbde21d4972" /><Relationship Type="http://schemas.openxmlformats.org/officeDocument/2006/relationships/slide" Target="/ppt/slides/slide5.xml" Id="R40ffb9321e9b426d" /><Relationship Type="http://schemas.openxmlformats.org/officeDocument/2006/relationships/slide" Target="/ppt/slides/slide6.xml" Id="R8fc685b5284b4f3c" /><Relationship Type="http://schemas.openxmlformats.org/officeDocument/2006/relationships/slide" Target="/ppt/slides/slide7.xml" Id="R5a66d4fd1d9a4f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db175f8bc041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0a9c4962a46ee" /><Relationship Type="http://schemas.openxmlformats.org/officeDocument/2006/relationships/theme" Target="/ppt/slideMasters/theme/theme1.xml" Id="R59ed7955c74b4b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10a9c4962a46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0240bed4e47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4e16c40b849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9aade761e45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ab848d9f249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25813095d46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df5f215d540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470dbb4a544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ANENDOTOS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ANENDOTOS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SOGNNES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Elvebakken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932 797 321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ANENDOTOS AS</a:t>
            </a:r>
          </a:p>
        </p:txBody>
      </p:sp>
    </p:spTree>
  </p:cSld>
  <p:clrMapOvr>
    <a:masterClrMapping xmlns:a="http://schemas.openxmlformats.org/drawingml/2006/main"/>
  </p:clrMapOvr>
</p:sld>
</file>