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e1d3060b6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b502aa48f4508"/>
  </p:sldMasterIdLst>
  <p:sldIdLst>
    <p:sldId xmlns:r="http://schemas.openxmlformats.org/officeDocument/2006/relationships" id="256" r:id="R32d894991d6e4bfd"/>
    <p:sldId xmlns:r="http://schemas.openxmlformats.org/officeDocument/2006/relationships" id="257" r:id="R93b9f9d3b5b349b0"/>
    <p:sldId xmlns:r="http://schemas.openxmlformats.org/officeDocument/2006/relationships" id="258" r:id="R6996910d056446bd"/>
    <p:sldId xmlns:r="http://schemas.openxmlformats.org/officeDocument/2006/relationships" id="259" r:id="Rd07baa1c701944a6"/>
    <p:sldId xmlns:r="http://schemas.openxmlformats.org/officeDocument/2006/relationships" id="260" r:id="R4a2736e2b977448e"/>
    <p:sldId xmlns:r="http://schemas.openxmlformats.org/officeDocument/2006/relationships" id="261" r:id="Rc753576abd69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b502aa48f4508" /><Relationship Type="http://schemas.openxmlformats.org/officeDocument/2006/relationships/slide" Target="/ppt/slides/slide1.xml" Id="R32d894991d6e4bfd" /><Relationship Type="http://schemas.openxmlformats.org/officeDocument/2006/relationships/slide" Target="/ppt/slides/slide2.xml" Id="R93b9f9d3b5b349b0" /><Relationship Type="http://schemas.openxmlformats.org/officeDocument/2006/relationships/slide" Target="/ppt/slides/slide3.xml" Id="R6996910d056446bd" /><Relationship Type="http://schemas.openxmlformats.org/officeDocument/2006/relationships/slide" Target="/ppt/slides/slide4.xml" Id="Rd07baa1c701944a6" /><Relationship Type="http://schemas.openxmlformats.org/officeDocument/2006/relationships/slide" Target="/ppt/slides/slide5.xml" Id="R4a2736e2b977448e" /><Relationship Type="http://schemas.openxmlformats.org/officeDocument/2006/relationships/slide" Target="/ppt/slides/slide6.xml" Id="Rc753576abd69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b0a78c3f0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69c07a824d02" /><Relationship Type="http://schemas.openxmlformats.org/officeDocument/2006/relationships/theme" Target="/ppt/slideMasters/theme/theme1.xml" Id="Rad02fa3edb7c47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869c07a82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9b6653b89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7ce014012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21009c274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d5031ec7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eb97be15d43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ba8cf1412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