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2fa05032242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a805f96504865"/>
  </p:sldMasterIdLst>
  <p:sldIdLst>
    <p:sldId xmlns:r="http://schemas.openxmlformats.org/officeDocument/2006/relationships" id="256" r:id="R7260d15681f7490f"/>
    <p:sldId xmlns:r="http://schemas.openxmlformats.org/officeDocument/2006/relationships" id="257" r:id="R9f5d94b0d2114507"/>
    <p:sldId xmlns:r="http://schemas.openxmlformats.org/officeDocument/2006/relationships" id="258" r:id="R6cf0bc5a06284d12"/>
    <p:sldId xmlns:r="http://schemas.openxmlformats.org/officeDocument/2006/relationships" id="259" r:id="R29626c3d73ad44a7"/>
    <p:sldId xmlns:r="http://schemas.openxmlformats.org/officeDocument/2006/relationships" id="260" r:id="Rfdd569614a0347a5"/>
    <p:sldId xmlns:r="http://schemas.openxmlformats.org/officeDocument/2006/relationships" id="261" r:id="Rb17a61d429634a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a805f96504865" /><Relationship Type="http://schemas.openxmlformats.org/officeDocument/2006/relationships/slide" Target="/ppt/slides/slide1.xml" Id="R7260d15681f7490f" /><Relationship Type="http://schemas.openxmlformats.org/officeDocument/2006/relationships/slide" Target="/ppt/slides/slide2.xml" Id="R9f5d94b0d2114507" /><Relationship Type="http://schemas.openxmlformats.org/officeDocument/2006/relationships/slide" Target="/ppt/slides/slide3.xml" Id="R6cf0bc5a06284d12" /><Relationship Type="http://schemas.openxmlformats.org/officeDocument/2006/relationships/slide" Target="/ppt/slides/slide4.xml" Id="R29626c3d73ad44a7" /><Relationship Type="http://schemas.openxmlformats.org/officeDocument/2006/relationships/slide" Target="/ppt/slides/slide5.xml" Id="Rfdd569614a0347a5" /><Relationship Type="http://schemas.openxmlformats.org/officeDocument/2006/relationships/slide" Target="/ppt/slides/slide6.xml" Id="Rb17a61d429634a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39877d3ef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2c29d2e8c4581" /><Relationship Type="http://schemas.openxmlformats.org/officeDocument/2006/relationships/theme" Target="/ppt/slideMasters/theme/theme1.xml" Id="R738ad6cedfc6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2c29d2e8c45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350db1801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2070b33be43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aeb46eb25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2f7cbabf3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92c54adbb4f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b707d87e7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