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80b3e70f041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f40ec8eca47f5"/>
  </p:sldMasterIdLst>
  <p:sldIdLst>
    <p:sldId xmlns:r="http://schemas.openxmlformats.org/officeDocument/2006/relationships" id="256" r:id="R15f6efa122474cd2"/>
    <p:sldId xmlns:r="http://schemas.openxmlformats.org/officeDocument/2006/relationships" id="257" r:id="R51237d616b0e4735"/>
    <p:sldId xmlns:r="http://schemas.openxmlformats.org/officeDocument/2006/relationships" id="258" r:id="R8284b57134da4aac"/>
    <p:sldId xmlns:r="http://schemas.openxmlformats.org/officeDocument/2006/relationships" id="259" r:id="R8a907e1a656945cf"/>
    <p:sldId xmlns:r="http://schemas.openxmlformats.org/officeDocument/2006/relationships" id="260" r:id="R08c41638f4374847"/>
    <p:sldId xmlns:r="http://schemas.openxmlformats.org/officeDocument/2006/relationships" id="261" r:id="R811949e3eea8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f40ec8eca47f5" /><Relationship Type="http://schemas.openxmlformats.org/officeDocument/2006/relationships/slide" Target="/ppt/slides/slide1.xml" Id="R15f6efa122474cd2" /><Relationship Type="http://schemas.openxmlformats.org/officeDocument/2006/relationships/slide" Target="/ppt/slides/slide2.xml" Id="R51237d616b0e4735" /><Relationship Type="http://schemas.openxmlformats.org/officeDocument/2006/relationships/slide" Target="/ppt/slides/slide3.xml" Id="R8284b57134da4aac" /><Relationship Type="http://schemas.openxmlformats.org/officeDocument/2006/relationships/slide" Target="/ppt/slides/slide4.xml" Id="R8a907e1a656945cf" /><Relationship Type="http://schemas.openxmlformats.org/officeDocument/2006/relationships/slide" Target="/ppt/slides/slide5.xml" Id="R08c41638f4374847" /><Relationship Type="http://schemas.openxmlformats.org/officeDocument/2006/relationships/slide" Target="/ppt/slides/slide6.xml" Id="R811949e3eea8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c9098c33f45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0c59fec3246ed" /><Relationship Type="http://schemas.openxmlformats.org/officeDocument/2006/relationships/theme" Target="/ppt/slideMasters/theme/theme1.xml" Id="Rd74e51a2ea3b4a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0c59fec32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676cbc7f346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854cd505641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8f7827e97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e4c5502b6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96ecbae1c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13a3165e7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STEREOSENTER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STEREOSENTER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STEREOSENTER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STEREOSENTER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STEREOSENTER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STEREOSENTER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JENSEN TERJE  –  44,5 %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MOLVIG JAN TERJE  –  44,5 %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BAUGERØD DESIGN AS  –  10,9 %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STEREOSENTER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932 605 821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STEREOSENTER AS</a:t>
            </a:r>
          </a:p>
        </p:txBody>
      </p:sp>
    </p:spTree>
  </p:cSld>
  <p:clrMapOvr>
    <a:masterClrMapping xmlns:a="http://schemas.openxmlformats.org/drawingml/2006/main"/>
  </p:clrMapOvr>
</p:sld>
</file>