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71e10c780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2d1e3f1c674e12"/>
  </p:sldMasterIdLst>
  <p:sldIdLst>
    <p:sldId xmlns:r="http://schemas.openxmlformats.org/officeDocument/2006/relationships" id="256" r:id="R04e5d3838e0c4c78"/>
    <p:sldId xmlns:r="http://schemas.openxmlformats.org/officeDocument/2006/relationships" id="257" r:id="R1a6bd691f7c44c67"/>
    <p:sldId xmlns:r="http://schemas.openxmlformats.org/officeDocument/2006/relationships" id="258" r:id="Ra2ffa16ae1d54fbc"/>
    <p:sldId xmlns:r="http://schemas.openxmlformats.org/officeDocument/2006/relationships" id="259" r:id="R9af733643ec54e8a"/>
    <p:sldId xmlns:r="http://schemas.openxmlformats.org/officeDocument/2006/relationships" id="260" r:id="Rcafbf6ef385a4db9"/>
    <p:sldId xmlns:r="http://schemas.openxmlformats.org/officeDocument/2006/relationships" id="261" r:id="R9f03a598505c4225"/>
    <p:sldId xmlns:r="http://schemas.openxmlformats.org/officeDocument/2006/relationships" id="262" r:id="R895f8af8666642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d1e3f1c674e12" /><Relationship Type="http://schemas.openxmlformats.org/officeDocument/2006/relationships/slide" Target="/ppt/slides/slide1.xml" Id="R04e5d3838e0c4c78" /><Relationship Type="http://schemas.openxmlformats.org/officeDocument/2006/relationships/slide" Target="/ppt/slides/slide2.xml" Id="R1a6bd691f7c44c67" /><Relationship Type="http://schemas.openxmlformats.org/officeDocument/2006/relationships/slide" Target="/ppt/slides/slide3.xml" Id="Ra2ffa16ae1d54fbc" /><Relationship Type="http://schemas.openxmlformats.org/officeDocument/2006/relationships/slide" Target="/ppt/slides/slide4.xml" Id="R9af733643ec54e8a" /><Relationship Type="http://schemas.openxmlformats.org/officeDocument/2006/relationships/slide" Target="/ppt/slides/slide5.xml" Id="Rcafbf6ef385a4db9" /><Relationship Type="http://schemas.openxmlformats.org/officeDocument/2006/relationships/slide" Target="/ppt/slides/slide6.xml" Id="R9f03a598505c4225" /><Relationship Type="http://schemas.openxmlformats.org/officeDocument/2006/relationships/slide" Target="/ppt/slides/slide7.xml" Id="R895f8af8666642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ca54703eb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ff46ffb574435" /><Relationship Type="http://schemas.openxmlformats.org/officeDocument/2006/relationships/theme" Target="/ppt/slideMasters/theme/theme1.xml" Id="R2bb4b472d532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fff46ffb5744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880a0c06d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a99d004d6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97964e22440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71398be9f4c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7ec04120045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494d46c6a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477cadb5d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KYBELE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KYBELE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8 786 491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25 529 444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29 741 088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ARIANE SPANDOW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ARIANE SPANDOW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932 594 021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