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ecb7867f5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093c0fb0c44a8"/>
  </p:sldMasterIdLst>
  <p:sldIdLst>
    <p:sldId xmlns:r="http://schemas.openxmlformats.org/officeDocument/2006/relationships" id="256" r:id="R87103746fd544879"/>
    <p:sldId xmlns:r="http://schemas.openxmlformats.org/officeDocument/2006/relationships" id="257" r:id="Racc1aaa359654384"/>
    <p:sldId xmlns:r="http://schemas.openxmlformats.org/officeDocument/2006/relationships" id="258" r:id="Rfbda9fc47833400e"/>
    <p:sldId xmlns:r="http://schemas.openxmlformats.org/officeDocument/2006/relationships" id="259" r:id="Rb02013d303ee4eb1"/>
    <p:sldId xmlns:r="http://schemas.openxmlformats.org/officeDocument/2006/relationships" id="260" r:id="R97d10706d6da4e24"/>
    <p:sldId xmlns:r="http://schemas.openxmlformats.org/officeDocument/2006/relationships" id="261" r:id="R39f3f2b641544a62"/>
    <p:sldId xmlns:r="http://schemas.openxmlformats.org/officeDocument/2006/relationships" id="262" r:id="Rc93d31a471d842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093c0fb0c44a8" /><Relationship Type="http://schemas.openxmlformats.org/officeDocument/2006/relationships/slide" Target="/ppt/slides/slide1.xml" Id="R87103746fd544879" /><Relationship Type="http://schemas.openxmlformats.org/officeDocument/2006/relationships/slide" Target="/ppt/slides/slide2.xml" Id="Racc1aaa359654384" /><Relationship Type="http://schemas.openxmlformats.org/officeDocument/2006/relationships/slide" Target="/ppt/slides/slide3.xml" Id="Rfbda9fc47833400e" /><Relationship Type="http://schemas.openxmlformats.org/officeDocument/2006/relationships/slide" Target="/ppt/slides/slide4.xml" Id="Rb02013d303ee4eb1" /><Relationship Type="http://schemas.openxmlformats.org/officeDocument/2006/relationships/slide" Target="/ppt/slides/slide5.xml" Id="R97d10706d6da4e24" /><Relationship Type="http://schemas.openxmlformats.org/officeDocument/2006/relationships/slide" Target="/ppt/slides/slide6.xml" Id="R39f3f2b641544a62" /><Relationship Type="http://schemas.openxmlformats.org/officeDocument/2006/relationships/slide" Target="/ppt/slides/slide7.xml" Id="Rc93d31a471d842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079bc250b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a7083589451c" /><Relationship Type="http://schemas.openxmlformats.org/officeDocument/2006/relationships/theme" Target="/ppt/slideMasters/theme/theme1.xml" Id="Rf6498cc30e8c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ea7083589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7df625ad7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bae0e800f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2a7ecd17543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ac593bb4d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af1ab3d02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44cc3a88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19b914a8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OPPISTUN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OPPISTUN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453 275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456 148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BØHLER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Asmyrsvingen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