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6cbe89888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e2c6c862643cb"/>
  </p:sldMasterIdLst>
  <p:sldIdLst>
    <p:sldId xmlns:r="http://schemas.openxmlformats.org/officeDocument/2006/relationships" id="256" r:id="R1126714e131a4554"/>
    <p:sldId xmlns:r="http://schemas.openxmlformats.org/officeDocument/2006/relationships" id="257" r:id="Rc939e60f35744ed2"/>
    <p:sldId xmlns:r="http://schemas.openxmlformats.org/officeDocument/2006/relationships" id="258" r:id="R1fdf748f83c34d10"/>
    <p:sldId xmlns:r="http://schemas.openxmlformats.org/officeDocument/2006/relationships" id="259" r:id="R72284b94d1a5432e"/>
    <p:sldId xmlns:r="http://schemas.openxmlformats.org/officeDocument/2006/relationships" id="260" r:id="Rb7ee04393a814f0a"/>
    <p:sldId xmlns:r="http://schemas.openxmlformats.org/officeDocument/2006/relationships" id="261" r:id="R9688621e70704181"/>
    <p:sldId xmlns:r="http://schemas.openxmlformats.org/officeDocument/2006/relationships" id="262" r:id="R882b966de23d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e2c6c862643cb" /><Relationship Type="http://schemas.openxmlformats.org/officeDocument/2006/relationships/slide" Target="/ppt/slides/slide1.xml" Id="R1126714e131a4554" /><Relationship Type="http://schemas.openxmlformats.org/officeDocument/2006/relationships/slide" Target="/ppt/slides/slide2.xml" Id="Rc939e60f35744ed2" /><Relationship Type="http://schemas.openxmlformats.org/officeDocument/2006/relationships/slide" Target="/ppt/slides/slide3.xml" Id="R1fdf748f83c34d10" /><Relationship Type="http://schemas.openxmlformats.org/officeDocument/2006/relationships/slide" Target="/ppt/slides/slide4.xml" Id="R72284b94d1a5432e" /><Relationship Type="http://schemas.openxmlformats.org/officeDocument/2006/relationships/slide" Target="/ppt/slides/slide5.xml" Id="Rb7ee04393a814f0a" /><Relationship Type="http://schemas.openxmlformats.org/officeDocument/2006/relationships/slide" Target="/ppt/slides/slide6.xml" Id="R9688621e70704181" /><Relationship Type="http://schemas.openxmlformats.org/officeDocument/2006/relationships/slide" Target="/ppt/slides/slide7.xml" Id="R882b966de23d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0757cbde7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0318c4a2a48bd" /><Relationship Type="http://schemas.openxmlformats.org/officeDocument/2006/relationships/theme" Target="/ppt/slideMasters/theme/theme1.xml" Id="Rde7a6d928eb4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0318c4a2a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903b4e2a8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34abbf0e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5ce20c69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094f6630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6dd7689a5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f140c14d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6b52acf2b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VGERHARDSEN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VGERHARDSEN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 GERHARDSEN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VGERHARDSEN HOLDING AS</a:t>
            </a:r>
          </a:p>
        </p:txBody>
      </p:sp>
    </p:spTree>
  </p:cSld>
  <p:clrMapOvr>
    <a:masterClrMapping xmlns:a="http://schemas.openxmlformats.org/drawingml/2006/main"/>
  </p:clrMapOvr>
</p:sld>
</file>