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06bb7c51ce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9ace461304f48"/>
  </p:sldMasterIdLst>
  <p:sldIdLst>
    <p:sldId xmlns:r="http://schemas.openxmlformats.org/officeDocument/2006/relationships" id="256" r:id="Rdb2cb74acdd24e85"/>
    <p:sldId xmlns:r="http://schemas.openxmlformats.org/officeDocument/2006/relationships" id="257" r:id="R0668085cbb864039"/>
    <p:sldId xmlns:r="http://schemas.openxmlformats.org/officeDocument/2006/relationships" id="258" r:id="R2179be2974fa4aac"/>
    <p:sldId xmlns:r="http://schemas.openxmlformats.org/officeDocument/2006/relationships" id="259" r:id="Rfb43754a817148e7"/>
    <p:sldId xmlns:r="http://schemas.openxmlformats.org/officeDocument/2006/relationships" id="260" r:id="Rac316b986d724867"/>
    <p:sldId xmlns:r="http://schemas.openxmlformats.org/officeDocument/2006/relationships" id="261" r:id="R969aad88da424f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9ace461304f48" /><Relationship Type="http://schemas.openxmlformats.org/officeDocument/2006/relationships/slide" Target="/ppt/slides/slide1.xml" Id="Rdb2cb74acdd24e85" /><Relationship Type="http://schemas.openxmlformats.org/officeDocument/2006/relationships/slide" Target="/ppt/slides/slide2.xml" Id="R0668085cbb864039" /><Relationship Type="http://schemas.openxmlformats.org/officeDocument/2006/relationships/slide" Target="/ppt/slides/slide3.xml" Id="R2179be2974fa4aac" /><Relationship Type="http://schemas.openxmlformats.org/officeDocument/2006/relationships/slide" Target="/ppt/slides/slide4.xml" Id="Rfb43754a817148e7" /><Relationship Type="http://schemas.openxmlformats.org/officeDocument/2006/relationships/slide" Target="/ppt/slides/slide5.xml" Id="Rac316b986d724867" /><Relationship Type="http://schemas.openxmlformats.org/officeDocument/2006/relationships/slide" Target="/ppt/slides/slide6.xml" Id="R969aad88da424f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0b97bbd8f47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bdab711664097" /><Relationship Type="http://schemas.openxmlformats.org/officeDocument/2006/relationships/theme" Target="/ppt/slideMasters/theme/theme1.xml" Id="R5f8cf5e7d4f3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dbdab71166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e47ba6c88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5b6386a7d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7a82979ca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3dcb1ce0c48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6c37cc67141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d86e7cea7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GARBERG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BYGG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8 201 716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1 606 773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Nordmyrvegen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932 215 829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