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bc88e16f6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3432822a6497b"/>
  </p:sldMasterIdLst>
  <p:sldIdLst>
    <p:sldId xmlns:r="http://schemas.openxmlformats.org/officeDocument/2006/relationships" id="256" r:id="Rc4b9a98df3654d92"/>
    <p:sldId xmlns:r="http://schemas.openxmlformats.org/officeDocument/2006/relationships" id="257" r:id="Rb92f6e48f54748da"/>
    <p:sldId xmlns:r="http://schemas.openxmlformats.org/officeDocument/2006/relationships" id="258" r:id="R63badb5c5f014a40"/>
    <p:sldId xmlns:r="http://schemas.openxmlformats.org/officeDocument/2006/relationships" id="259" r:id="Rb5f5c1dc921247b8"/>
    <p:sldId xmlns:r="http://schemas.openxmlformats.org/officeDocument/2006/relationships" id="260" r:id="R1f43320288194762"/>
    <p:sldId xmlns:r="http://schemas.openxmlformats.org/officeDocument/2006/relationships" id="261" r:id="R53adfeea646b43e1"/>
    <p:sldId xmlns:r="http://schemas.openxmlformats.org/officeDocument/2006/relationships" id="262" r:id="Rd36a3866564d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3432822a6497b" /><Relationship Type="http://schemas.openxmlformats.org/officeDocument/2006/relationships/slide" Target="/ppt/slides/slide1.xml" Id="Rc4b9a98df3654d92" /><Relationship Type="http://schemas.openxmlformats.org/officeDocument/2006/relationships/slide" Target="/ppt/slides/slide2.xml" Id="Rb92f6e48f54748da" /><Relationship Type="http://schemas.openxmlformats.org/officeDocument/2006/relationships/slide" Target="/ppt/slides/slide3.xml" Id="R63badb5c5f014a40" /><Relationship Type="http://schemas.openxmlformats.org/officeDocument/2006/relationships/slide" Target="/ppt/slides/slide4.xml" Id="Rb5f5c1dc921247b8" /><Relationship Type="http://schemas.openxmlformats.org/officeDocument/2006/relationships/slide" Target="/ppt/slides/slide5.xml" Id="R1f43320288194762" /><Relationship Type="http://schemas.openxmlformats.org/officeDocument/2006/relationships/slide" Target="/ppt/slides/slide6.xml" Id="R53adfeea646b43e1" /><Relationship Type="http://schemas.openxmlformats.org/officeDocument/2006/relationships/slide" Target="/ppt/slides/slide7.xml" Id="Rd36a3866564d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9d7544776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4d53f2824c04" /><Relationship Type="http://schemas.openxmlformats.org/officeDocument/2006/relationships/theme" Target="/ppt/slideMasters/theme/theme1.xml" Id="R8a1c6d48ee2b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84d53f282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cd5d4c0d4a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faa477c8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70ac5f521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65e9bd7c743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d0ac96d11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6bd200af2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7e3ae5818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