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ba40275cc147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9356cb01254934"/>
  </p:sldMasterIdLst>
  <p:sldIdLst>
    <p:sldId xmlns:r="http://schemas.openxmlformats.org/officeDocument/2006/relationships" id="256" r:id="R8f2f036ec39740ed"/>
    <p:sldId xmlns:r="http://schemas.openxmlformats.org/officeDocument/2006/relationships" id="257" r:id="R04d136d5a07f4a4f"/>
    <p:sldId xmlns:r="http://schemas.openxmlformats.org/officeDocument/2006/relationships" id="258" r:id="R16403cf7881946cd"/>
    <p:sldId xmlns:r="http://schemas.openxmlformats.org/officeDocument/2006/relationships" id="259" r:id="Rf8fdf5ccb91e4c8f"/>
    <p:sldId xmlns:r="http://schemas.openxmlformats.org/officeDocument/2006/relationships" id="260" r:id="R88a13f5a96a541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9356cb01254934" /><Relationship Type="http://schemas.openxmlformats.org/officeDocument/2006/relationships/slide" Target="/ppt/slides/slide1.xml" Id="R8f2f036ec39740ed" /><Relationship Type="http://schemas.openxmlformats.org/officeDocument/2006/relationships/slide" Target="/ppt/slides/slide2.xml" Id="R04d136d5a07f4a4f" /><Relationship Type="http://schemas.openxmlformats.org/officeDocument/2006/relationships/slide" Target="/ppt/slides/slide3.xml" Id="R16403cf7881946cd" /><Relationship Type="http://schemas.openxmlformats.org/officeDocument/2006/relationships/slide" Target="/ppt/slides/slide4.xml" Id="Rf8fdf5ccb91e4c8f" /><Relationship Type="http://schemas.openxmlformats.org/officeDocument/2006/relationships/slide" Target="/ppt/slides/slide5.xml" Id="R88a13f5a96a541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fad076ca7540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0135cdc224593" /><Relationship Type="http://schemas.openxmlformats.org/officeDocument/2006/relationships/theme" Target="/ppt/slideMasters/theme/theme1.xml" Id="Red84a9f8a0a149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50135cdc2245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187c4900346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1b2b6bdff42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fc0d81ba147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d0c8adbb54b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11b09809240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MULTICONSULT GEAS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MULTICONSULT GEAS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932 014 513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