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3358e948a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9eb49f7314b6c"/>
  </p:sldMasterIdLst>
  <p:sldIdLst>
    <p:sldId xmlns:r="http://schemas.openxmlformats.org/officeDocument/2006/relationships" id="256" r:id="R0191b1c48a7b44af"/>
    <p:sldId xmlns:r="http://schemas.openxmlformats.org/officeDocument/2006/relationships" id="257" r:id="R6483e04dbe1a46e8"/>
    <p:sldId xmlns:r="http://schemas.openxmlformats.org/officeDocument/2006/relationships" id="258" r:id="Ra034ea7933b74daf"/>
    <p:sldId xmlns:r="http://schemas.openxmlformats.org/officeDocument/2006/relationships" id="259" r:id="R074af370d0e74d38"/>
    <p:sldId xmlns:r="http://schemas.openxmlformats.org/officeDocument/2006/relationships" id="260" r:id="Rb324b7e10a714954"/>
    <p:sldId xmlns:r="http://schemas.openxmlformats.org/officeDocument/2006/relationships" id="261" r:id="R808cd679e2fc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9eb49f7314b6c" /><Relationship Type="http://schemas.openxmlformats.org/officeDocument/2006/relationships/slide" Target="/ppt/slides/slide1.xml" Id="R0191b1c48a7b44af" /><Relationship Type="http://schemas.openxmlformats.org/officeDocument/2006/relationships/slide" Target="/ppt/slides/slide2.xml" Id="R6483e04dbe1a46e8" /><Relationship Type="http://schemas.openxmlformats.org/officeDocument/2006/relationships/slide" Target="/ppt/slides/slide3.xml" Id="Ra034ea7933b74daf" /><Relationship Type="http://schemas.openxmlformats.org/officeDocument/2006/relationships/slide" Target="/ppt/slides/slide4.xml" Id="R074af370d0e74d38" /><Relationship Type="http://schemas.openxmlformats.org/officeDocument/2006/relationships/slide" Target="/ppt/slides/slide5.xml" Id="Rb324b7e10a714954" /><Relationship Type="http://schemas.openxmlformats.org/officeDocument/2006/relationships/slide" Target="/ppt/slides/slide6.xml" Id="R808cd679e2fc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17dc3c57c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1e9c8dd1c44ce" /><Relationship Type="http://schemas.openxmlformats.org/officeDocument/2006/relationships/theme" Target="/ppt/slideMasters/theme/theme1.xml" Id="R4b8ec8a01f1b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e1e9c8dd1c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d5abe0670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1574600b47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b11866a5b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2cdc8024a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1659ce128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8ba81347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ROLF ERIK M. FINSTAD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ROLF ERIK M. FINSTAD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1 594 949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932 007 452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