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e3e197e1b94e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49b639b7dc40be"/>
  </p:sldMasterIdLst>
  <p:sldIdLst>
    <p:sldId xmlns:r="http://schemas.openxmlformats.org/officeDocument/2006/relationships" id="256" r:id="R6f714b60a1ac4b2d"/>
    <p:sldId xmlns:r="http://schemas.openxmlformats.org/officeDocument/2006/relationships" id="257" r:id="R40ac051e359a476b"/>
    <p:sldId xmlns:r="http://schemas.openxmlformats.org/officeDocument/2006/relationships" id="258" r:id="Rd96da5fdc8ee4d95"/>
    <p:sldId xmlns:r="http://schemas.openxmlformats.org/officeDocument/2006/relationships" id="259" r:id="R9c9205c5068e4960"/>
    <p:sldId xmlns:r="http://schemas.openxmlformats.org/officeDocument/2006/relationships" id="260" r:id="Rba60e829c573433e"/>
    <p:sldId xmlns:r="http://schemas.openxmlformats.org/officeDocument/2006/relationships" id="261" r:id="R59e68a39d1e94c1f"/>
    <p:sldId xmlns:r="http://schemas.openxmlformats.org/officeDocument/2006/relationships" id="262" r:id="Rb0c1c56c784743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49b639b7dc40be" /><Relationship Type="http://schemas.openxmlformats.org/officeDocument/2006/relationships/slide" Target="/ppt/slides/slide1.xml" Id="R6f714b60a1ac4b2d" /><Relationship Type="http://schemas.openxmlformats.org/officeDocument/2006/relationships/slide" Target="/ppt/slides/slide2.xml" Id="R40ac051e359a476b" /><Relationship Type="http://schemas.openxmlformats.org/officeDocument/2006/relationships/slide" Target="/ppt/slides/slide3.xml" Id="Rd96da5fdc8ee4d95" /><Relationship Type="http://schemas.openxmlformats.org/officeDocument/2006/relationships/slide" Target="/ppt/slides/slide4.xml" Id="R9c9205c5068e4960" /><Relationship Type="http://schemas.openxmlformats.org/officeDocument/2006/relationships/slide" Target="/ppt/slides/slide5.xml" Id="Rba60e829c573433e" /><Relationship Type="http://schemas.openxmlformats.org/officeDocument/2006/relationships/slide" Target="/ppt/slides/slide6.xml" Id="R59e68a39d1e94c1f" /><Relationship Type="http://schemas.openxmlformats.org/officeDocument/2006/relationships/slide" Target="/ppt/slides/slide7.xml" Id="Rb0c1c56c784743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3f0c89939847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30e6fabb74569" /><Relationship Type="http://schemas.openxmlformats.org/officeDocument/2006/relationships/theme" Target="/ppt/slideMasters/theme/theme1.xml" Id="Rfbec4e60c93b42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e30e6fabb745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6aeea9a3e48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4b50062fa48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f6f254dcf4e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90d25ce3c46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f0bdf221b44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b2a5392424c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813f71b3c43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APEX ADVENTURES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APEX ADVENTURES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351 006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392 228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1 892 426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HARALD KILEN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Bjerkealléen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931 994 530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