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0d5e9950944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1b5045066c4585"/>
  </p:sldMasterIdLst>
  <p:sldIdLst>
    <p:sldId xmlns:r="http://schemas.openxmlformats.org/officeDocument/2006/relationships" id="256" r:id="Rce9e3e83c449452d"/>
    <p:sldId xmlns:r="http://schemas.openxmlformats.org/officeDocument/2006/relationships" id="257" r:id="R7149001ecc9043b0"/>
    <p:sldId xmlns:r="http://schemas.openxmlformats.org/officeDocument/2006/relationships" id="258" r:id="R30692df514034f8d"/>
    <p:sldId xmlns:r="http://schemas.openxmlformats.org/officeDocument/2006/relationships" id="259" r:id="Rdd5b8367795d4eac"/>
    <p:sldId xmlns:r="http://schemas.openxmlformats.org/officeDocument/2006/relationships" id="260" r:id="R310334e5b0e34e14"/>
    <p:sldId xmlns:r="http://schemas.openxmlformats.org/officeDocument/2006/relationships" id="261" r:id="Rd8d085f2b23a46b4"/>
    <p:sldId xmlns:r="http://schemas.openxmlformats.org/officeDocument/2006/relationships" id="262" r:id="Rd40fcb1c039247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b5045066c4585" /><Relationship Type="http://schemas.openxmlformats.org/officeDocument/2006/relationships/slide" Target="/ppt/slides/slide1.xml" Id="Rce9e3e83c449452d" /><Relationship Type="http://schemas.openxmlformats.org/officeDocument/2006/relationships/slide" Target="/ppt/slides/slide2.xml" Id="R7149001ecc9043b0" /><Relationship Type="http://schemas.openxmlformats.org/officeDocument/2006/relationships/slide" Target="/ppt/slides/slide3.xml" Id="R30692df514034f8d" /><Relationship Type="http://schemas.openxmlformats.org/officeDocument/2006/relationships/slide" Target="/ppt/slides/slide4.xml" Id="Rdd5b8367795d4eac" /><Relationship Type="http://schemas.openxmlformats.org/officeDocument/2006/relationships/slide" Target="/ppt/slides/slide5.xml" Id="R310334e5b0e34e14" /><Relationship Type="http://schemas.openxmlformats.org/officeDocument/2006/relationships/slide" Target="/ppt/slides/slide6.xml" Id="Rd8d085f2b23a46b4" /><Relationship Type="http://schemas.openxmlformats.org/officeDocument/2006/relationships/slide" Target="/ppt/slides/slide7.xml" Id="Rd40fcb1c039247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64c4368e64e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20c5c885d4120" /><Relationship Type="http://schemas.openxmlformats.org/officeDocument/2006/relationships/theme" Target="/ppt/slideMasters/theme/theme1.xml" Id="R08737ff1ab6347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20c5c885d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60535b9f2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ff3effaea47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243ed9b00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a724bca1745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9db564c0047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76ca2782446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77cc0a41f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AUSTRHEIM KOMMUNALE EIGEDOMSSELSKAP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KOMMUNALE EIGEDOMSSELSKAP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67 967 772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Sætremarka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931 722 921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